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4" r:id="rId4"/>
  </p:sldMasterIdLst>
  <p:notesMasterIdLst>
    <p:notesMasterId r:id="rId39"/>
  </p:notesMasterIdLst>
  <p:sldIdLst>
    <p:sldId id="256" r:id="rId5"/>
    <p:sldId id="257" r:id="rId6"/>
    <p:sldId id="258" r:id="rId7"/>
    <p:sldId id="288" r:id="rId8"/>
    <p:sldId id="28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90" r:id="rId25"/>
    <p:sldId id="291" r:id="rId26"/>
    <p:sldId id="275" r:id="rId27"/>
    <p:sldId id="276" r:id="rId28"/>
    <p:sldId id="277" r:id="rId29"/>
    <p:sldId id="278" r:id="rId30"/>
    <p:sldId id="279" r:id="rId31"/>
    <p:sldId id="280" r:id="rId32"/>
    <p:sldId id="282" r:id="rId33"/>
    <p:sldId id="283" r:id="rId34"/>
    <p:sldId id="284" r:id="rId35"/>
    <p:sldId id="285" r:id="rId36"/>
    <p:sldId id="286" r:id="rId37"/>
    <p:sldId id="287" r:id="rId38"/>
  </p:sldIdLst>
  <p:sldSz cx="18288000" cy="10287000"/>
  <p:notesSz cx="6858000" cy="9144000"/>
  <p:embeddedFontLst>
    <p:embeddedFont>
      <p:font typeface="Baguet Script" panose="020B0604020202020204" charset="0"/>
      <p:regular r:id="rId40"/>
    </p:embeddedFont>
    <p:embeddedFont>
      <p:font typeface="Bebas Neue" panose="020B0604020202020204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entury Schoolbook" panose="02040604050505020304" pitchFamily="18" charset="0"/>
      <p:regular r:id="rId46"/>
      <p:bold r:id="rId47"/>
      <p:italic r:id="rId48"/>
      <p:boldItalic r:id="rId49"/>
    </p:embeddedFont>
    <p:embeddedFont>
      <p:font typeface="Charmonman" panose="00000500000000000000" pitchFamily="2" charset="-34"/>
      <p:regular r:id="rId50"/>
      <p:bold r:id="rId51"/>
    </p:embeddedFont>
    <p:embeddedFont>
      <p:font typeface="Noto Sans" panose="020B0502040504020204" pitchFamily="34" charset="0"/>
      <p:regular r:id="rId52"/>
      <p:bold r:id="rId53"/>
      <p:italic r:id="rId54"/>
      <p:boldItalic r:id="rId55"/>
    </p:embeddedFont>
    <p:embeddedFont>
      <p:font typeface="Noto Sans Bold" panose="020B0802040504020204" charset="0"/>
      <p:bold r:id="rId56"/>
    </p:embeddedFont>
    <p:embeddedFont>
      <p:font typeface="Palatino Linotype" panose="02040502050505030304" pitchFamily="18" charset="0"/>
      <p:regular r:id="rId57"/>
      <p:bold r:id="rId58"/>
      <p:italic r:id="rId59"/>
      <p:boldItalic r:id="rId60"/>
    </p:embeddedFont>
    <p:embeddedFont>
      <p:font typeface="Paytone One" panose="020B0604020202020204" charset="0"/>
      <p:regular r:id="rId61"/>
    </p:embeddedFont>
    <p:embeddedFont>
      <p:font typeface="Poppins" panose="00000500000000000000" pitchFamily="2" charset="0"/>
      <p:regular r:id="rId62"/>
      <p:bold r:id="rId63"/>
      <p:italic r:id="rId64"/>
      <p:boldItalic r:id="rId65"/>
    </p:embeddedFont>
    <p:embeddedFont>
      <p:font typeface="Tahoma" panose="020B0604030504040204" pitchFamily="34" charset="0"/>
      <p:regular r:id="rId66"/>
      <p:bold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  <p:embeddedFont>
      <p:font typeface="Wingdings 2" panose="05020102010507070707" pitchFamily="18" charset="2"/>
      <p:regular r:id="rId7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7" roundtripDataSignature="AMtx7mjAC/3NkAvJ7nhK9aCxHdStyTGb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B189B9"/>
    <a:srgbClr val="9933FF"/>
    <a:srgbClr val="9900CC"/>
    <a:srgbClr val="808080"/>
    <a:srgbClr val="9966F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E82684-4E44-4DF9-B815-B80CFD90F22F}" v="15" dt="2023-10-26T13:21:05.543"/>
  </p1510:revLst>
</p1510:revInfo>
</file>

<file path=ppt/tableStyles.xml><?xml version="1.0" encoding="utf-8"?>
<a:tblStyleLst xmlns:a="http://schemas.openxmlformats.org/drawingml/2006/main" def="{6DB7CE08-F236-4BC4-9937-6F97B776B9E8}">
  <a:tblStyle styleId="{6DB7CE08-F236-4BC4-9937-6F97B776B9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5" autoAdjust="0"/>
    <p:restoredTop sz="94660"/>
  </p:normalViewPr>
  <p:slideViewPr>
    <p:cSldViewPr snapToGrid="0">
      <p:cViewPr varScale="1">
        <p:scale>
          <a:sx n="46" d="100"/>
          <a:sy n="46" d="100"/>
        </p:scale>
        <p:origin x="732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22.fntdata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77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3.xml"/><Relationship Id="rId71" Type="http://schemas.openxmlformats.org/officeDocument/2006/relationships/font" Target="fonts/font3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image" Target="../media/image48.jp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image" Target="../media/image48.jp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3D1B0-0AD9-400A-8E70-9F2B61775239}" type="doc">
      <dgm:prSet loTypeId="urn:microsoft.com/office/officeart/2005/8/layout/hList7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vi-VN"/>
        </a:p>
      </dgm:t>
    </dgm:pt>
    <dgm:pt modelId="{6D673E05-851B-47C3-80FA-EE29EEDFDFF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Những</a:t>
          </a:r>
          <a:r>
            <a:rPr lang="en-US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năm</a:t>
          </a:r>
          <a:r>
            <a:rPr lang="en-US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1950-1960</a:t>
          </a:r>
          <a:endParaRPr lang="vi-VN" dirty="0">
            <a:solidFill>
              <a:schemeClr val="bg1"/>
            </a:solidFill>
            <a:latin typeface="Palatino Linotype" panose="02040502050505030304" pitchFamily="18" charset="0"/>
            <a:cs typeface="Times New Roman" panose="02020603050405020304" pitchFamily="18" charset="0"/>
          </a:endParaRPr>
        </a:p>
      </dgm:t>
    </dgm:pt>
    <dgm:pt modelId="{2EEC8F23-4398-4C19-8E17-F2EFBF0F060E}" type="parTrans" cxnId="{7A04D779-E9EF-40CC-8618-C3838E46CECA}">
      <dgm:prSet/>
      <dgm:spPr/>
      <dgm:t>
        <a:bodyPr/>
        <a:lstStyle/>
        <a:p>
          <a:endParaRPr lang="vi-VN"/>
        </a:p>
      </dgm:t>
    </dgm:pt>
    <dgm:pt modelId="{7B25FC48-6989-458C-8364-A6BAAA5F82F0}" type="sibTrans" cxnId="{7A04D779-E9EF-40CC-8618-C3838E46CECA}">
      <dgm:prSet/>
      <dgm:spPr/>
      <dgm:t>
        <a:bodyPr/>
        <a:lstStyle/>
        <a:p>
          <a:endParaRPr lang="vi-VN"/>
        </a:p>
      </dgm:t>
    </dgm:pt>
    <dgm:pt modelId="{00A56587-59A9-48C6-ACBF-B795B9E8D5C2}">
      <dgm:prSet phldrT="[Text]"/>
      <dgm:spPr>
        <a:solidFill>
          <a:schemeClr val="tx1">
            <a:lumMod val="6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Những</a:t>
          </a:r>
          <a:r>
            <a:rPr lang="en-US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năm</a:t>
          </a:r>
          <a:r>
            <a:rPr lang="en-US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1970</a:t>
          </a:r>
          <a:endParaRPr lang="vi-VN" dirty="0">
            <a:solidFill>
              <a:schemeClr val="bg1"/>
            </a:solidFill>
            <a:latin typeface="Palatino Linotype" panose="02040502050505030304" pitchFamily="18" charset="0"/>
            <a:cs typeface="Times New Roman" panose="02020603050405020304" pitchFamily="18" charset="0"/>
          </a:endParaRPr>
        </a:p>
      </dgm:t>
    </dgm:pt>
    <dgm:pt modelId="{9632F275-4A48-4BEA-A890-A6BB2CE7488B}" type="parTrans" cxnId="{EE0EA155-36F4-47F6-A4B1-8E17C6DDC0FD}">
      <dgm:prSet/>
      <dgm:spPr/>
      <dgm:t>
        <a:bodyPr/>
        <a:lstStyle/>
        <a:p>
          <a:endParaRPr lang="vi-VN"/>
        </a:p>
      </dgm:t>
    </dgm:pt>
    <dgm:pt modelId="{F2F0EF38-8CFA-43D0-8C8E-0E18EA207F35}" type="sibTrans" cxnId="{EE0EA155-36F4-47F6-A4B1-8E17C6DDC0FD}">
      <dgm:prSet/>
      <dgm:spPr/>
      <dgm:t>
        <a:bodyPr/>
        <a:lstStyle/>
        <a:p>
          <a:endParaRPr lang="vi-VN"/>
        </a:p>
      </dgm:t>
    </dgm:pt>
    <dgm:pt modelId="{10B019FD-7CC2-412E-8985-291DB63CD0B2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Đầu</a:t>
          </a:r>
          <a:r>
            <a:rPr lang="en-US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những</a:t>
          </a:r>
          <a:r>
            <a:rPr lang="en-US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năm</a:t>
          </a:r>
          <a:r>
            <a:rPr lang="en-US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1980</a:t>
          </a:r>
          <a:endParaRPr lang="vi-VN" dirty="0">
            <a:solidFill>
              <a:schemeClr val="bg1"/>
            </a:solidFill>
            <a:latin typeface="Palatino Linotype" panose="02040502050505030304" pitchFamily="18" charset="0"/>
            <a:cs typeface="Times New Roman" panose="02020603050405020304" pitchFamily="18" charset="0"/>
          </a:endParaRPr>
        </a:p>
      </dgm:t>
    </dgm:pt>
    <dgm:pt modelId="{4A5A3706-F824-4B60-A8E3-4371718927F4}" type="parTrans" cxnId="{677EC31F-C7A6-4A7B-8C18-EBABF7D84E85}">
      <dgm:prSet/>
      <dgm:spPr/>
      <dgm:t>
        <a:bodyPr/>
        <a:lstStyle/>
        <a:p>
          <a:endParaRPr lang="vi-VN"/>
        </a:p>
      </dgm:t>
    </dgm:pt>
    <dgm:pt modelId="{93AA2715-A60B-4953-9E5A-5F80E93754B3}" type="sibTrans" cxnId="{677EC31F-C7A6-4A7B-8C18-EBABF7D84E85}">
      <dgm:prSet/>
      <dgm:spPr/>
      <dgm:t>
        <a:bodyPr/>
        <a:lstStyle/>
        <a:p>
          <a:endParaRPr lang="vi-VN"/>
        </a:p>
      </dgm:t>
    </dgm:pt>
    <dgm:pt modelId="{D003BBCD-068D-4716-B6C9-56092099DC10}">
      <dgm:prSet/>
      <dgm:spPr>
        <a:solidFill>
          <a:schemeClr val="tx1">
            <a:lumMod val="95000"/>
          </a:schemeClr>
        </a:solidFill>
      </dgm:spPr>
      <dgm:t>
        <a:bodyPr/>
        <a:lstStyle/>
        <a:p>
          <a:r>
            <a:rPr lang="vi-VN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Cuối những năm 1980 – đầu những năm 1990</a:t>
          </a:r>
        </a:p>
      </dgm:t>
    </dgm:pt>
    <dgm:pt modelId="{AC051844-DA46-4D50-8C75-3D1E8B33D783}" type="parTrans" cxnId="{8D904B36-8605-4A73-A3CD-6A015C3CBBA3}">
      <dgm:prSet/>
      <dgm:spPr/>
      <dgm:t>
        <a:bodyPr/>
        <a:lstStyle/>
        <a:p>
          <a:endParaRPr lang="vi-VN"/>
        </a:p>
      </dgm:t>
    </dgm:pt>
    <dgm:pt modelId="{3B59C928-0F19-417E-8056-D1AF113E7694}" type="sibTrans" cxnId="{8D904B36-8605-4A73-A3CD-6A015C3CBBA3}">
      <dgm:prSet/>
      <dgm:spPr/>
      <dgm:t>
        <a:bodyPr/>
        <a:lstStyle/>
        <a:p>
          <a:endParaRPr lang="vi-VN"/>
        </a:p>
      </dgm:t>
    </dgm:pt>
    <dgm:pt modelId="{1AF61F08-6E9F-4475-8FC5-BBD93D99F9F4}">
      <dgm:prSet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vi-VN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Cuối những năm 1990 - nay</a:t>
          </a:r>
        </a:p>
      </dgm:t>
    </dgm:pt>
    <dgm:pt modelId="{1C889316-9AC5-4C8F-8563-E95B0AB3AA02}" type="parTrans" cxnId="{AB62BA8D-30D8-43EC-9E6D-A9EF932CB8FD}">
      <dgm:prSet/>
      <dgm:spPr/>
      <dgm:t>
        <a:bodyPr/>
        <a:lstStyle/>
        <a:p>
          <a:endParaRPr lang="vi-VN"/>
        </a:p>
      </dgm:t>
    </dgm:pt>
    <dgm:pt modelId="{05CD6971-5274-4AE5-AA03-0E0465A36B07}" type="sibTrans" cxnId="{AB62BA8D-30D8-43EC-9E6D-A9EF932CB8FD}">
      <dgm:prSet/>
      <dgm:spPr/>
      <dgm:t>
        <a:bodyPr/>
        <a:lstStyle/>
        <a:p>
          <a:endParaRPr lang="vi-VN"/>
        </a:p>
      </dgm:t>
    </dgm:pt>
    <dgm:pt modelId="{0873F777-491E-4ED8-B07C-A5C7B935B865}" type="pres">
      <dgm:prSet presAssocID="{8993D1B0-0AD9-400A-8E70-9F2B61775239}" presName="Name0" presStyleCnt="0">
        <dgm:presLayoutVars>
          <dgm:dir/>
          <dgm:resizeHandles val="exact"/>
        </dgm:presLayoutVars>
      </dgm:prSet>
      <dgm:spPr/>
    </dgm:pt>
    <dgm:pt modelId="{A30F361D-ACD6-487A-A57A-B5B9D2984701}" type="pres">
      <dgm:prSet presAssocID="{8993D1B0-0AD9-400A-8E70-9F2B61775239}" presName="fgShape" presStyleLbl="fgShp" presStyleIdx="0" presStyleCnt="1"/>
      <dgm:spPr>
        <a:solidFill>
          <a:srgbClr val="4D4D4D"/>
        </a:solidFill>
        <a:ln>
          <a:solidFill>
            <a:schemeClr val="bg2">
              <a:lumMod val="50000"/>
            </a:schemeClr>
          </a:solidFill>
        </a:ln>
      </dgm:spPr>
    </dgm:pt>
    <dgm:pt modelId="{D0C2D1FC-B1D5-4082-B1A4-5CEEB3431B40}" type="pres">
      <dgm:prSet presAssocID="{8993D1B0-0AD9-400A-8E70-9F2B61775239}" presName="linComp" presStyleCnt="0"/>
      <dgm:spPr/>
    </dgm:pt>
    <dgm:pt modelId="{F767A1C7-4CC0-4288-865C-8634D800B57A}" type="pres">
      <dgm:prSet presAssocID="{6D673E05-851B-47C3-80FA-EE29EEDFDFF8}" presName="compNode" presStyleCnt="0"/>
      <dgm:spPr/>
    </dgm:pt>
    <dgm:pt modelId="{F9626812-4418-4987-99C9-110EF2B2393F}" type="pres">
      <dgm:prSet presAssocID="{6D673E05-851B-47C3-80FA-EE29EEDFDFF8}" presName="bkgdShape" presStyleLbl="node1" presStyleIdx="0" presStyleCnt="5" custLinFactNeighborX="-933" custLinFactNeighborY="-206"/>
      <dgm:spPr/>
    </dgm:pt>
    <dgm:pt modelId="{65AB868E-F80A-45C0-864A-445E090C1ACB}" type="pres">
      <dgm:prSet presAssocID="{6D673E05-851B-47C3-80FA-EE29EEDFDFF8}" presName="nodeTx" presStyleLbl="node1" presStyleIdx="0" presStyleCnt="5">
        <dgm:presLayoutVars>
          <dgm:bulletEnabled val="1"/>
        </dgm:presLayoutVars>
      </dgm:prSet>
      <dgm:spPr/>
    </dgm:pt>
    <dgm:pt modelId="{5E6C5F1C-4AB0-405E-8D68-D164E7C355F1}" type="pres">
      <dgm:prSet presAssocID="{6D673E05-851B-47C3-80FA-EE29EEDFDFF8}" presName="invisiNode" presStyleLbl="node1" presStyleIdx="0" presStyleCnt="5"/>
      <dgm:spPr/>
    </dgm:pt>
    <dgm:pt modelId="{046253D8-A00B-4267-80C9-2735FC76A856}" type="pres">
      <dgm:prSet presAssocID="{6D673E05-851B-47C3-80FA-EE29EEDFDFF8}" presName="imagNode" presStyleLbl="fgImgPlace1" presStyleIdx="0" presStyleCnt="5"/>
      <dgm:spPr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58BA9C-3411-4B7B-AB1F-C2CC9DED408C}" type="pres">
      <dgm:prSet presAssocID="{7B25FC48-6989-458C-8364-A6BAAA5F82F0}" presName="sibTrans" presStyleLbl="sibTrans2D1" presStyleIdx="0" presStyleCnt="0"/>
      <dgm:spPr/>
    </dgm:pt>
    <dgm:pt modelId="{F33978FA-933F-44C4-B503-84D11EA86513}" type="pres">
      <dgm:prSet presAssocID="{00A56587-59A9-48C6-ACBF-B795B9E8D5C2}" presName="compNode" presStyleCnt="0"/>
      <dgm:spPr/>
    </dgm:pt>
    <dgm:pt modelId="{38A843ED-B92F-4CF1-9755-7A42B003DACC}" type="pres">
      <dgm:prSet presAssocID="{00A56587-59A9-48C6-ACBF-B795B9E8D5C2}" presName="bkgdShape" presStyleLbl="node1" presStyleIdx="1" presStyleCnt="5" custLinFactNeighborX="-1336" custLinFactNeighborY="-180"/>
      <dgm:spPr/>
    </dgm:pt>
    <dgm:pt modelId="{CEC40087-196B-4725-9DE0-E1020D04C06F}" type="pres">
      <dgm:prSet presAssocID="{00A56587-59A9-48C6-ACBF-B795B9E8D5C2}" presName="nodeTx" presStyleLbl="node1" presStyleIdx="1" presStyleCnt="5">
        <dgm:presLayoutVars>
          <dgm:bulletEnabled val="1"/>
        </dgm:presLayoutVars>
      </dgm:prSet>
      <dgm:spPr/>
    </dgm:pt>
    <dgm:pt modelId="{A194FEA6-C6EA-42CB-B54E-6FC15BB17968}" type="pres">
      <dgm:prSet presAssocID="{00A56587-59A9-48C6-ACBF-B795B9E8D5C2}" presName="invisiNode" presStyleLbl="node1" presStyleIdx="1" presStyleCnt="5"/>
      <dgm:spPr/>
    </dgm:pt>
    <dgm:pt modelId="{848A7655-3DCB-46B3-8FA3-7B9A65B7BDEF}" type="pres">
      <dgm:prSet presAssocID="{00A56587-59A9-48C6-ACBF-B795B9E8D5C2}" presName="imagNode" presStyleLbl="fgImgPlace1" presStyleIdx="1" presStyleCnt="5" custLinFactNeighborX="1139" custLinFactNeighborY="6272"/>
      <dgm:spPr>
        <a:blipFill>
          <a:blip xmlns:r="http://schemas.openxmlformats.org/officeDocument/2006/relationships" r:embed="rId2">
            <a:duotone>
              <a:schemeClr val="accent5">
                <a:hueOff val="-1682410"/>
                <a:satOff val="-5737"/>
                <a:lumOff val="-956"/>
                <a:alphaOff val="0"/>
                <a:shade val="20000"/>
                <a:satMod val="200000"/>
              </a:schemeClr>
              <a:schemeClr val="accent5">
                <a:hueOff val="-1682410"/>
                <a:satOff val="-5737"/>
                <a:lumOff val="-956"/>
                <a:alphaOff val="0"/>
                <a:tint val="12000"/>
                <a:satMod val="190000"/>
              </a:schemeClr>
            </a:duotone>
          </a:blip>
          <a:srcRect/>
          <a:stretch>
            <a:fillRect l="-17000" r="-17000"/>
          </a:stretch>
        </a:blipFill>
      </dgm:spPr>
    </dgm:pt>
    <dgm:pt modelId="{110AB9AF-59FC-44EE-8117-1558794BBECF}" type="pres">
      <dgm:prSet presAssocID="{F2F0EF38-8CFA-43D0-8C8E-0E18EA207F35}" presName="sibTrans" presStyleLbl="sibTrans2D1" presStyleIdx="0" presStyleCnt="0"/>
      <dgm:spPr/>
    </dgm:pt>
    <dgm:pt modelId="{B0B376FE-26C4-4F43-93DE-574429932108}" type="pres">
      <dgm:prSet presAssocID="{10B019FD-7CC2-412E-8985-291DB63CD0B2}" presName="compNode" presStyleCnt="0"/>
      <dgm:spPr/>
    </dgm:pt>
    <dgm:pt modelId="{D7FFB157-F9B6-454A-8B7B-1241661797A1}" type="pres">
      <dgm:prSet presAssocID="{10B019FD-7CC2-412E-8985-291DB63CD0B2}" presName="bkgdShape" presStyleLbl="node1" presStyleIdx="2" presStyleCnt="5"/>
      <dgm:spPr/>
    </dgm:pt>
    <dgm:pt modelId="{38275CF2-EB0D-470E-9FF0-A295E2A0D012}" type="pres">
      <dgm:prSet presAssocID="{10B019FD-7CC2-412E-8985-291DB63CD0B2}" presName="nodeTx" presStyleLbl="node1" presStyleIdx="2" presStyleCnt="5">
        <dgm:presLayoutVars>
          <dgm:bulletEnabled val="1"/>
        </dgm:presLayoutVars>
      </dgm:prSet>
      <dgm:spPr/>
    </dgm:pt>
    <dgm:pt modelId="{26E7ED68-D6EA-49E1-8398-FF2754D0FF55}" type="pres">
      <dgm:prSet presAssocID="{10B019FD-7CC2-412E-8985-291DB63CD0B2}" presName="invisiNode" presStyleLbl="node1" presStyleIdx="2" presStyleCnt="5"/>
      <dgm:spPr/>
    </dgm:pt>
    <dgm:pt modelId="{61AE19D1-A425-41F9-B661-8AEECCF099B9}" type="pres">
      <dgm:prSet presAssocID="{10B019FD-7CC2-412E-8985-291DB63CD0B2}" presName="imagNode" presStyleLbl="fgImgPlace1" presStyleIdx="2" presStyleCnt="5"/>
      <dgm:spPr>
        <a:blipFill rotWithShape="1">
          <a:blip xmlns:r="http://schemas.openxmlformats.org/officeDocument/2006/relationships" r:embed="rId3">
            <a:duotone>
              <a:schemeClr val="accent5">
                <a:hueOff val="-3364820"/>
                <a:satOff val="-11474"/>
                <a:lumOff val="-1911"/>
                <a:alphaOff val="0"/>
                <a:shade val="20000"/>
                <a:satMod val="200000"/>
              </a:schemeClr>
              <a:schemeClr val="accent5">
                <a:hueOff val="-3364820"/>
                <a:satOff val="-11474"/>
                <a:lumOff val="-1911"/>
                <a:alphaOff val="0"/>
                <a:tint val="12000"/>
                <a:satMod val="190000"/>
              </a:schemeClr>
            </a:duotone>
          </a:blip>
          <a:srcRect/>
          <a:stretch>
            <a:fillRect t="-20000" b="-20000"/>
          </a:stretch>
        </a:blipFill>
      </dgm:spPr>
    </dgm:pt>
    <dgm:pt modelId="{F7A602BE-A8AF-4CD4-A338-0C0A7D4DFCB1}" type="pres">
      <dgm:prSet presAssocID="{93AA2715-A60B-4953-9E5A-5F80E93754B3}" presName="sibTrans" presStyleLbl="sibTrans2D1" presStyleIdx="0" presStyleCnt="0"/>
      <dgm:spPr/>
    </dgm:pt>
    <dgm:pt modelId="{8F1BC4D8-19DD-4DE7-8135-0A65806F7218}" type="pres">
      <dgm:prSet presAssocID="{D003BBCD-068D-4716-B6C9-56092099DC10}" presName="compNode" presStyleCnt="0"/>
      <dgm:spPr/>
    </dgm:pt>
    <dgm:pt modelId="{C82067B1-1ADF-4506-B66F-7DF33C989E28}" type="pres">
      <dgm:prSet presAssocID="{D003BBCD-068D-4716-B6C9-56092099DC10}" presName="bkgdShape" presStyleLbl="node1" presStyleIdx="3" presStyleCnt="5"/>
      <dgm:spPr/>
    </dgm:pt>
    <dgm:pt modelId="{7F4BF69F-7E7D-407B-AB43-642468DFF9C6}" type="pres">
      <dgm:prSet presAssocID="{D003BBCD-068D-4716-B6C9-56092099DC10}" presName="nodeTx" presStyleLbl="node1" presStyleIdx="3" presStyleCnt="5">
        <dgm:presLayoutVars>
          <dgm:bulletEnabled val="1"/>
        </dgm:presLayoutVars>
      </dgm:prSet>
      <dgm:spPr/>
    </dgm:pt>
    <dgm:pt modelId="{058EF646-F011-4E5F-8A79-CB7B37FA2B0B}" type="pres">
      <dgm:prSet presAssocID="{D003BBCD-068D-4716-B6C9-56092099DC10}" presName="invisiNode" presStyleLbl="node1" presStyleIdx="3" presStyleCnt="5"/>
      <dgm:spPr/>
    </dgm:pt>
    <dgm:pt modelId="{A9E0CA53-3729-48F8-BD15-7F811417DD3C}" type="pres">
      <dgm:prSet presAssocID="{D003BBCD-068D-4716-B6C9-56092099DC10}" presName="imagNode" presStyleLbl="fgImgPlace1" presStyleIdx="3" presStyleCnt="5"/>
      <dgm:spPr>
        <a:blipFill rotWithShape="1">
          <a:blip xmlns:r="http://schemas.openxmlformats.org/officeDocument/2006/relationships" r:embed="rId4">
            <a:duotone>
              <a:schemeClr val="accent5">
                <a:hueOff val="-5047230"/>
                <a:satOff val="-17210"/>
                <a:lumOff val="-2867"/>
                <a:alphaOff val="0"/>
                <a:shade val="20000"/>
                <a:satMod val="200000"/>
              </a:schemeClr>
              <a:schemeClr val="accent5">
                <a:hueOff val="-5047230"/>
                <a:satOff val="-17210"/>
                <a:lumOff val="-2867"/>
                <a:alphaOff val="0"/>
                <a:tint val="12000"/>
                <a:satMod val="190000"/>
              </a:schemeClr>
            </a:duotone>
          </a:blip>
          <a:srcRect/>
          <a:stretch>
            <a:fillRect l="-59000" r="-59000"/>
          </a:stretch>
        </a:blipFill>
      </dgm:spPr>
    </dgm:pt>
    <dgm:pt modelId="{42FE28C5-E0CF-45CE-83CF-74306A2170A0}" type="pres">
      <dgm:prSet presAssocID="{3B59C928-0F19-417E-8056-D1AF113E7694}" presName="sibTrans" presStyleLbl="sibTrans2D1" presStyleIdx="0" presStyleCnt="0"/>
      <dgm:spPr/>
    </dgm:pt>
    <dgm:pt modelId="{3BF6055B-FA50-4922-B543-B45792AF9E1F}" type="pres">
      <dgm:prSet presAssocID="{1AF61F08-6E9F-4475-8FC5-BBD93D99F9F4}" presName="compNode" presStyleCnt="0"/>
      <dgm:spPr/>
    </dgm:pt>
    <dgm:pt modelId="{74377521-268E-4204-9A71-B32F6FBC71D7}" type="pres">
      <dgm:prSet presAssocID="{1AF61F08-6E9F-4475-8FC5-BBD93D99F9F4}" presName="bkgdShape" presStyleLbl="node1" presStyleIdx="4" presStyleCnt="5" custLinFactNeighborX="5888" custLinFactNeighborY="-180"/>
      <dgm:spPr/>
    </dgm:pt>
    <dgm:pt modelId="{A1A35F2A-5760-4259-8DC8-75B814F09BD7}" type="pres">
      <dgm:prSet presAssocID="{1AF61F08-6E9F-4475-8FC5-BBD93D99F9F4}" presName="nodeTx" presStyleLbl="node1" presStyleIdx="4" presStyleCnt="5">
        <dgm:presLayoutVars>
          <dgm:bulletEnabled val="1"/>
        </dgm:presLayoutVars>
      </dgm:prSet>
      <dgm:spPr/>
    </dgm:pt>
    <dgm:pt modelId="{8380852B-8A5C-4B45-8FF2-7443593A6B19}" type="pres">
      <dgm:prSet presAssocID="{1AF61F08-6E9F-4475-8FC5-BBD93D99F9F4}" presName="invisiNode" presStyleLbl="node1" presStyleIdx="4" presStyleCnt="5"/>
      <dgm:spPr/>
    </dgm:pt>
    <dgm:pt modelId="{B8464C61-DAF3-44D6-9E46-29500D67EA2F}" type="pres">
      <dgm:prSet presAssocID="{1AF61F08-6E9F-4475-8FC5-BBD93D99F9F4}" presName="imagNode" presStyleLbl="fgImgPlace1" presStyleIdx="4" presStyleCnt="5"/>
      <dgm:spPr>
        <a:blipFill>
          <a:blip xmlns:r="http://schemas.openxmlformats.org/officeDocument/2006/relationships" r:embed="rId5">
            <a:duotone>
              <a:schemeClr val="accent5">
                <a:hueOff val="-6729641"/>
                <a:satOff val="-22947"/>
                <a:lumOff val="-3823"/>
                <a:alphaOff val="0"/>
                <a:shade val="20000"/>
                <a:satMod val="200000"/>
              </a:schemeClr>
              <a:schemeClr val="accent5">
                <a:hueOff val="-6729641"/>
                <a:satOff val="-22947"/>
                <a:lumOff val="-3823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</dgm:ptLst>
  <dgm:cxnLst>
    <dgm:cxn modelId="{E6C79D18-70B9-42FF-8171-A0C1EDF8092A}" type="presOf" srcId="{3B59C928-0F19-417E-8056-D1AF113E7694}" destId="{42FE28C5-E0CF-45CE-83CF-74306A2170A0}" srcOrd="0" destOrd="0" presId="urn:microsoft.com/office/officeart/2005/8/layout/hList7"/>
    <dgm:cxn modelId="{836F921A-B3FB-43AA-8464-7427D35CBFED}" type="presOf" srcId="{10B019FD-7CC2-412E-8985-291DB63CD0B2}" destId="{38275CF2-EB0D-470E-9FF0-A295E2A0D012}" srcOrd="1" destOrd="0" presId="urn:microsoft.com/office/officeart/2005/8/layout/hList7"/>
    <dgm:cxn modelId="{677EC31F-C7A6-4A7B-8C18-EBABF7D84E85}" srcId="{8993D1B0-0AD9-400A-8E70-9F2B61775239}" destId="{10B019FD-7CC2-412E-8985-291DB63CD0B2}" srcOrd="2" destOrd="0" parTransId="{4A5A3706-F824-4B60-A8E3-4371718927F4}" sibTransId="{93AA2715-A60B-4953-9E5A-5F80E93754B3}"/>
    <dgm:cxn modelId="{B4C4F722-E889-40C7-B09D-A7811F56D88F}" type="presOf" srcId="{1AF61F08-6E9F-4475-8FC5-BBD93D99F9F4}" destId="{A1A35F2A-5760-4259-8DC8-75B814F09BD7}" srcOrd="1" destOrd="0" presId="urn:microsoft.com/office/officeart/2005/8/layout/hList7"/>
    <dgm:cxn modelId="{B408ED2D-65E7-487A-953D-8E793712CEAC}" type="presOf" srcId="{8993D1B0-0AD9-400A-8E70-9F2B61775239}" destId="{0873F777-491E-4ED8-B07C-A5C7B935B865}" srcOrd="0" destOrd="0" presId="urn:microsoft.com/office/officeart/2005/8/layout/hList7"/>
    <dgm:cxn modelId="{8D904B36-8605-4A73-A3CD-6A015C3CBBA3}" srcId="{8993D1B0-0AD9-400A-8E70-9F2B61775239}" destId="{D003BBCD-068D-4716-B6C9-56092099DC10}" srcOrd="3" destOrd="0" parTransId="{AC051844-DA46-4D50-8C75-3D1E8B33D783}" sibTransId="{3B59C928-0F19-417E-8056-D1AF113E7694}"/>
    <dgm:cxn modelId="{ED70033D-D66F-4F5D-B276-47D9380C5039}" type="presOf" srcId="{6D673E05-851B-47C3-80FA-EE29EEDFDFF8}" destId="{65AB868E-F80A-45C0-864A-445E090C1ACB}" srcOrd="1" destOrd="0" presId="urn:microsoft.com/office/officeart/2005/8/layout/hList7"/>
    <dgm:cxn modelId="{E2D7C466-FFDE-4186-AA8D-40FB25A4CC8E}" type="presOf" srcId="{7B25FC48-6989-458C-8364-A6BAAA5F82F0}" destId="{5058BA9C-3411-4B7B-AB1F-C2CC9DED408C}" srcOrd="0" destOrd="0" presId="urn:microsoft.com/office/officeart/2005/8/layout/hList7"/>
    <dgm:cxn modelId="{9B3C9B6A-EDBD-43C4-9FE9-52052B062D7F}" type="presOf" srcId="{00A56587-59A9-48C6-ACBF-B795B9E8D5C2}" destId="{CEC40087-196B-4725-9DE0-E1020D04C06F}" srcOrd="1" destOrd="0" presId="urn:microsoft.com/office/officeart/2005/8/layout/hList7"/>
    <dgm:cxn modelId="{8EC5D96C-B3A9-4324-9B96-ACD83488796F}" type="presOf" srcId="{D003BBCD-068D-4716-B6C9-56092099DC10}" destId="{C82067B1-1ADF-4506-B66F-7DF33C989E28}" srcOrd="0" destOrd="0" presId="urn:microsoft.com/office/officeart/2005/8/layout/hList7"/>
    <dgm:cxn modelId="{EE0EA155-36F4-47F6-A4B1-8E17C6DDC0FD}" srcId="{8993D1B0-0AD9-400A-8E70-9F2B61775239}" destId="{00A56587-59A9-48C6-ACBF-B795B9E8D5C2}" srcOrd="1" destOrd="0" parTransId="{9632F275-4A48-4BEA-A890-A6BB2CE7488B}" sibTransId="{F2F0EF38-8CFA-43D0-8C8E-0E18EA207F35}"/>
    <dgm:cxn modelId="{7A04D779-E9EF-40CC-8618-C3838E46CECA}" srcId="{8993D1B0-0AD9-400A-8E70-9F2B61775239}" destId="{6D673E05-851B-47C3-80FA-EE29EEDFDFF8}" srcOrd="0" destOrd="0" parTransId="{2EEC8F23-4398-4C19-8E17-F2EFBF0F060E}" sibTransId="{7B25FC48-6989-458C-8364-A6BAAA5F82F0}"/>
    <dgm:cxn modelId="{8C45FC5A-C81B-49B8-BE56-508A8DF2DBD4}" type="presOf" srcId="{93AA2715-A60B-4953-9E5A-5F80E93754B3}" destId="{F7A602BE-A8AF-4CD4-A338-0C0A7D4DFCB1}" srcOrd="0" destOrd="0" presId="urn:microsoft.com/office/officeart/2005/8/layout/hList7"/>
    <dgm:cxn modelId="{AB62BA8D-30D8-43EC-9E6D-A9EF932CB8FD}" srcId="{8993D1B0-0AD9-400A-8E70-9F2B61775239}" destId="{1AF61F08-6E9F-4475-8FC5-BBD93D99F9F4}" srcOrd="4" destOrd="0" parTransId="{1C889316-9AC5-4C8F-8563-E95B0AB3AA02}" sibTransId="{05CD6971-5274-4AE5-AA03-0E0465A36B07}"/>
    <dgm:cxn modelId="{804FB1AD-8CD4-4E26-8123-00DBC70BB0A7}" type="presOf" srcId="{10B019FD-7CC2-412E-8985-291DB63CD0B2}" destId="{D7FFB157-F9B6-454A-8B7B-1241661797A1}" srcOrd="0" destOrd="0" presId="urn:microsoft.com/office/officeart/2005/8/layout/hList7"/>
    <dgm:cxn modelId="{F43B04D0-2910-4434-95D5-9BEE52B2A89A}" type="presOf" srcId="{D003BBCD-068D-4716-B6C9-56092099DC10}" destId="{7F4BF69F-7E7D-407B-AB43-642468DFF9C6}" srcOrd="1" destOrd="0" presId="urn:microsoft.com/office/officeart/2005/8/layout/hList7"/>
    <dgm:cxn modelId="{00B9DFD8-96F3-4405-A03F-E93B7F0E7A46}" type="presOf" srcId="{00A56587-59A9-48C6-ACBF-B795B9E8D5C2}" destId="{38A843ED-B92F-4CF1-9755-7A42B003DACC}" srcOrd="0" destOrd="0" presId="urn:microsoft.com/office/officeart/2005/8/layout/hList7"/>
    <dgm:cxn modelId="{FB7628DB-765C-4F7A-9049-ED673EBC0C0D}" type="presOf" srcId="{6D673E05-851B-47C3-80FA-EE29EEDFDFF8}" destId="{F9626812-4418-4987-99C9-110EF2B2393F}" srcOrd="0" destOrd="0" presId="urn:microsoft.com/office/officeart/2005/8/layout/hList7"/>
    <dgm:cxn modelId="{BB0EB5E0-0133-4C31-8ED1-0885B087EF65}" type="presOf" srcId="{F2F0EF38-8CFA-43D0-8C8E-0E18EA207F35}" destId="{110AB9AF-59FC-44EE-8117-1558794BBECF}" srcOrd="0" destOrd="0" presId="urn:microsoft.com/office/officeart/2005/8/layout/hList7"/>
    <dgm:cxn modelId="{7098DEEB-DD44-4773-ACAD-0E5936368773}" type="presOf" srcId="{1AF61F08-6E9F-4475-8FC5-BBD93D99F9F4}" destId="{74377521-268E-4204-9A71-B32F6FBC71D7}" srcOrd="0" destOrd="0" presId="urn:microsoft.com/office/officeart/2005/8/layout/hList7"/>
    <dgm:cxn modelId="{074E830A-FAE2-401E-AE37-3EB855070E25}" type="presParOf" srcId="{0873F777-491E-4ED8-B07C-A5C7B935B865}" destId="{A30F361D-ACD6-487A-A57A-B5B9D2984701}" srcOrd="0" destOrd="0" presId="urn:microsoft.com/office/officeart/2005/8/layout/hList7"/>
    <dgm:cxn modelId="{A05D8454-4847-48D3-94B7-C7B2D67B9A47}" type="presParOf" srcId="{0873F777-491E-4ED8-B07C-A5C7B935B865}" destId="{D0C2D1FC-B1D5-4082-B1A4-5CEEB3431B40}" srcOrd="1" destOrd="0" presId="urn:microsoft.com/office/officeart/2005/8/layout/hList7"/>
    <dgm:cxn modelId="{8A4F56A5-89D7-4306-AD4C-58B6A1B7150F}" type="presParOf" srcId="{D0C2D1FC-B1D5-4082-B1A4-5CEEB3431B40}" destId="{F767A1C7-4CC0-4288-865C-8634D800B57A}" srcOrd="0" destOrd="0" presId="urn:microsoft.com/office/officeart/2005/8/layout/hList7"/>
    <dgm:cxn modelId="{5E57E22C-6E92-46C2-9AA0-94ED19520F1C}" type="presParOf" srcId="{F767A1C7-4CC0-4288-865C-8634D800B57A}" destId="{F9626812-4418-4987-99C9-110EF2B2393F}" srcOrd="0" destOrd="0" presId="urn:microsoft.com/office/officeart/2005/8/layout/hList7"/>
    <dgm:cxn modelId="{5B16F9F7-507F-4E51-A7BA-218B17100CC8}" type="presParOf" srcId="{F767A1C7-4CC0-4288-865C-8634D800B57A}" destId="{65AB868E-F80A-45C0-864A-445E090C1ACB}" srcOrd="1" destOrd="0" presId="urn:microsoft.com/office/officeart/2005/8/layout/hList7"/>
    <dgm:cxn modelId="{DD4DC799-F627-40D2-A10C-787E05D373F1}" type="presParOf" srcId="{F767A1C7-4CC0-4288-865C-8634D800B57A}" destId="{5E6C5F1C-4AB0-405E-8D68-D164E7C355F1}" srcOrd="2" destOrd="0" presId="urn:microsoft.com/office/officeart/2005/8/layout/hList7"/>
    <dgm:cxn modelId="{B9ECCEE8-E1AE-4ADB-A2F2-2D3E20377496}" type="presParOf" srcId="{F767A1C7-4CC0-4288-865C-8634D800B57A}" destId="{046253D8-A00B-4267-80C9-2735FC76A856}" srcOrd="3" destOrd="0" presId="urn:microsoft.com/office/officeart/2005/8/layout/hList7"/>
    <dgm:cxn modelId="{449B273D-0FCD-4A8C-9015-79B34B21785D}" type="presParOf" srcId="{D0C2D1FC-B1D5-4082-B1A4-5CEEB3431B40}" destId="{5058BA9C-3411-4B7B-AB1F-C2CC9DED408C}" srcOrd="1" destOrd="0" presId="urn:microsoft.com/office/officeart/2005/8/layout/hList7"/>
    <dgm:cxn modelId="{BEC44B21-021D-4DD9-961D-5FC93F4C1F9A}" type="presParOf" srcId="{D0C2D1FC-B1D5-4082-B1A4-5CEEB3431B40}" destId="{F33978FA-933F-44C4-B503-84D11EA86513}" srcOrd="2" destOrd="0" presId="urn:microsoft.com/office/officeart/2005/8/layout/hList7"/>
    <dgm:cxn modelId="{4B2F1B24-A9B1-4CE2-ADE8-BB86CCD320EF}" type="presParOf" srcId="{F33978FA-933F-44C4-B503-84D11EA86513}" destId="{38A843ED-B92F-4CF1-9755-7A42B003DACC}" srcOrd="0" destOrd="0" presId="urn:microsoft.com/office/officeart/2005/8/layout/hList7"/>
    <dgm:cxn modelId="{A2BAEBF0-AC7A-44C7-8D31-06FB8EA3F851}" type="presParOf" srcId="{F33978FA-933F-44C4-B503-84D11EA86513}" destId="{CEC40087-196B-4725-9DE0-E1020D04C06F}" srcOrd="1" destOrd="0" presId="urn:microsoft.com/office/officeart/2005/8/layout/hList7"/>
    <dgm:cxn modelId="{7A5B0EA5-98F8-4573-950C-5409D89E694D}" type="presParOf" srcId="{F33978FA-933F-44C4-B503-84D11EA86513}" destId="{A194FEA6-C6EA-42CB-B54E-6FC15BB17968}" srcOrd="2" destOrd="0" presId="urn:microsoft.com/office/officeart/2005/8/layout/hList7"/>
    <dgm:cxn modelId="{5FCC39AB-C115-4A40-9BE6-64125ABA414C}" type="presParOf" srcId="{F33978FA-933F-44C4-B503-84D11EA86513}" destId="{848A7655-3DCB-46B3-8FA3-7B9A65B7BDEF}" srcOrd="3" destOrd="0" presId="urn:microsoft.com/office/officeart/2005/8/layout/hList7"/>
    <dgm:cxn modelId="{02258148-3B6D-42E3-99F6-D29EBC6338E8}" type="presParOf" srcId="{D0C2D1FC-B1D5-4082-B1A4-5CEEB3431B40}" destId="{110AB9AF-59FC-44EE-8117-1558794BBECF}" srcOrd="3" destOrd="0" presId="urn:microsoft.com/office/officeart/2005/8/layout/hList7"/>
    <dgm:cxn modelId="{7788BCA5-9B86-4E7A-80EE-ECD5EF29AF0B}" type="presParOf" srcId="{D0C2D1FC-B1D5-4082-B1A4-5CEEB3431B40}" destId="{B0B376FE-26C4-4F43-93DE-574429932108}" srcOrd="4" destOrd="0" presId="urn:microsoft.com/office/officeart/2005/8/layout/hList7"/>
    <dgm:cxn modelId="{B42FFBAA-09F8-4677-8124-3102445F3B06}" type="presParOf" srcId="{B0B376FE-26C4-4F43-93DE-574429932108}" destId="{D7FFB157-F9B6-454A-8B7B-1241661797A1}" srcOrd="0" destOrd="0" presId="urn:microsoft.com/office/officeart/2005/8/layout/hList7"/>
    <dgm:cxn modelId="{53131B9E-523A-4F6F-9D76-D428065C95AA}" type="presParOf" srcId="{B0B376FE-26C4-4F43-93DE-574429932108}" destId="{38275CF2-EB0D-470E-9FF0-A295E2A0D012}" srcOrd="1" destOrd="0" presId="urn:microsoft.com/office/officeart/2005/8/layout/hList7"/>
    <dgm:cxn modelId="{22F1032F-A00F-4FB9-B947-A954148A0691}" type="presParOf" srcId="{B0B376FE-26C4-4F43-93DE-574429932108}" destId="{26E7ED68-D6EA-49E1-8398-FF2754D0FF55}" srcOrd="2" destOrd="0" presId="urn:microsoft.com/office/officeart/2005/8/layout/hList7"/>
    <dgm:cxn modelId="{AF07D153-6077-457C-B807-8BDE0DE7D7A0}" type="presParOf" srcId="{B0B376FE-26C4-4F43-93DE-574429932108}" destId="{61AE19D1-A425-41F9-B661-8AEECCF099B9}" srcOrd="3" destOrd="0" presId="urn:microsoft.com/office/officeart/2005/8/layout/hList7"/>
    <dgm:cxn modelId="{CEA18803-B369-4CAB-9F50-E7937746F98A}" type="presParOf" srcId="{D0C2D1FC-B1D5-4082-B1A4-5CEEB3431B40}" destId="{F7A602BE-A8AF-4CD4-A338-0C0A7D4DFCB1}" srcOrd="5" destOrd="0" presId="urn:microsoft.com/office/officeart/2005/8/layout/hList7"/>
    <dgm:cxn modelId="{35E27734-5D55-4A59-AC49-19ADD662E39E}" type="presParOf" srcId="{D0C2D1FC-B1D5-4082-B1A4-5CEEB3431B40}" destId="{8F1BC4D8-19DD-4DE7-8135-0A65806F7218}" srcOrd="6" destOrd="0" presId="urn:microsoft.com/office/officeart/2005/8/layout/hList7"/>
    <dgm:cxn modelId="{39F93D96-41D4-49AF-817C-DE147EE1EA64}" type="presParOf" srcId="{8F1BC4D8-19DD-4DE7-8135-0A65806F7218}" destId="{C82067B1-1ADF-4506-B66F-7DF33C989E28}" srcOrd="0" destOrd="0" presId="urn:microsoft.com/office/officeart/2005/8/layout/hList7"/>
    <dgm:cxn modelId="{F37ABA30-A671-4EB7-A80A-614E961B3C4A}" type="presParOf" srcId="{8F1BC4D8-19DD-4DE7-8135-0A65806F7218}" destId="{7F4BF69F-7E7D-407B-AB43-642468DFF9C6}" srcOrd="1" destOrd="0" presId="urn:microsoft.com/office/officeart/2005/8/layout/hList7"/>
    <dgm:cxn modelId="{70170404-84DF-46F8-9211-413C12BBF190}" type="presParOf" srcId="{8F1BC4D8-19DD-4DE7-8135-0A65806F7218}" destId="{058EF646-F011-4E5F-8A79-CB7B37FA2B0B}" srcOrd="2" destOrd="0" presId="urn:microsoft.com/office/officeart/2005/8/layout/hList7"/>
    <dgm:cxn modelId="{F8BD5645-C3C3-42FE-A026-C1B09ADE1D45}" type="presParOf" srcId="{8F1BC4D8-19DD-4DE7-8135-0A65806F7218}" destId="{A9E0CA53-3729-48F8-BD15-7F811417DD3C}" srcOrd="3" destOrd="0" presId="urn:microsoft.com/office/officeart/2005/8/layout/hList7"/>
    <dgm:cxn modelId="{43227BB4-756E-4751-AB03-C664CC3A2C91}" type="presParOf" srcId="{D0C2D1FC-B1D5-4082-B1A4-5CEEB3431B40}" destId="{42FE28C5-E0CF-45CE-83CF-74306A2170A0}" srcOrd="7" destOrd="0" presId="urn:microsoft.com/office/officeart/2005/8/layout/hList7"/>
    <dgm:cxn modelId="{CE38A428-F569-4D05-B486-69CE38AD35F0}" type="presParOf" srcId="{D0C2D1FC-B1D5-4082-B1A4-5CEEB3431B40}" destId="{3BF6055B-FA50-4922-B543-B45792AF9E1F}" srcOrd="8" destOrd="0" presId="urn:microsoft.com/office/officeart/2005/8/layout/hList7"/>
    <dgm:cxn modelId="{775C6B49-5B78-4561-80E7-90491AEB4803}" type="presParOf" srcId="{3BF6055B-FA50-4922-B543-B45792AF9E1F}" destId="{74377521-268E-4204-9A71-B32F6FBC71D7}" srcOrd="0" destOrd="0" presId="urn:microsoft.com/office/officeart/2005/8/layout/hList7"/>
    <dgm:cxn modelId="{1FE4153E-740F-4487-8056-ED72C901BA67}" type="presParOf" srcId="{3BF6055B-FA50-4922-B543-B45792AF9E1F}" destId="{A1A35F2A-5760-4259-8DC8-75B814F09BD7}" srcOrd="1" destOrd="0" presId="urn:microsoft.com/office/officeart/2005/8/layout/hList7"/>
    <dgm:cxn modelId="{51D34654-FFA8-43A8-BCF9-7B2123BE8E8A}" type="presParOf" srcId="{3BF6055B-FA50-4922-B543-B45792AF9E1F}" destId="{8380852B-8A5C-4B45-8FF2-7443593A6B19}" srcOrd="2" destOrd="0" presId="urn:microsoft.com/office/officeart/2005/8/layout/hList7"/>
    <dgm:cxn modelId="{6A06A1DF-8E72-4366-97FF-1F7153AA0A48}" type="presParOf" srcId="{3BF6055B-FA50-4922-B543-B45792AF9E1F}" destId="{B8464C61-DAF3-44D6-9E46-29500D67EA2F}" srcOrd="3" destOrd="0" presId="urn:microsoft.com/office/officeart/2005/8/layout/hList7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26812-4418-4987-99C9-110EF2B2393F}">
      <dsp:nvSpPr>
        <dsp:cNvPr id="0" name=""/>
        <dsp:cNvSpPr/>
      </dsp:nvSpPr>
      <dsp:spPr>
        <a:xfrm>
          <a:off x="0" y="0"/>
          <a:ext cx="3110507" cy="7042150"/>
        </a:xfrm>
        <a:prstGeom prst="roundRect">
          <a:avLst>
            <a:gd name="adj" fmla="val 10000"/>
          </a:avLst>
        </a:prstGeom>
        <a:solidFill>
          <a:schemeClr val="tx1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Những</a:t>
          </a:r>
          <a:r>
            <a:rPr lang="en-US" sz="3700" kern="1200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năm</a:t>
          </a:r>
          <a:r>
            <a:rPr lang="en-US" sz="3700" kern="1200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1950-1960</a:t>
          </a:r>
          <a:endParaRPr lang="vi-VN" sz="3700" kern="1200" dirty="0">
            <a:solidFill>
              <a:schemeClr val="bg1"/>
            </a:solidFill>
            <a:latin typeface="Palatino Linotype" panose="02040502050505030304" pitchFamily="18" charset="0"/>
            <a:cs typeface="Times New Roman" panose="02020603050405020304" pitchFamily="18" charset="0"/>
          </a:endParaRPr>
        </a:p>
      </dsp:txBody>
      <dsp:txXfrm>
        <a:off x="0" y="2816860"/>
        <a:ext cx="3110507" cy="2816860"/>
      </dsp:txXfrm>
    </dsp:sp>
    <dsp:sp modelId="{046253D8-A00B-4267-80C9-2735FC76A856}">
      <dsp:nvSpPr>
        <dsp:cNvPr id="0" name=""/>
        <dsp:cNvSpPr/>
      </dsp:nvSpPr>
      <dsp:spPr>
        <a:xfrm>
          <a:off x="382735" y="422529"/>
          <a:ext cx="2345035" cy="2345035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843ED-B92F-4CF1-9755-7A42B003DACC}">
      <dsp:nvSpPr>
        <dsp:cNvPr id="0" name=""/>
        <dsp:cNvSpPr/>
      </dsp:nvSpPr>
      <dsp:spPr>
        <a:xfrm>
          <a:off x="3162266" y="0"/>
          <a:ext cx="3110507" cy="7042150"/>
        </a:xfrm>
        <a:prstGeom prst="roundRect">
          <a:avLst>
            <a:gd name="adj" fmla="val 10000"/>
          </a:avLst>
        </a:prstGeom>
        <a:solidFill>
          <a:schemeClr val="tx1">
            <a:lumMod val="65000"/>
          </a:schemeClr>
        </a:solidFill>
        <a:ln w="1397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Những</a:t>
          </a:r>
          <a:r>
            <a:rPr lang="en-US" sz="3700" kern="1200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năm</a:t>
          </a:r>
          <a:r>
            <a:rPr lang="en-US" sz="3700" kern="1200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1970</a:t>
          </a:r>
          <a:endParaRPr lang="vi-VN" sz="3700" kern="1200" dirty="0">
            <a:solidFill>
              <a:schemeClr val="bg1"/>
            </a:solidFill>
            <a:latin typeface="Palatino Linotype" panose="02040502050505030304" pitchFamily="18" charset="0"/>
            <a:cs typeface="Times New Roman" panose="02020603050405020304" pitchFamily="18" charset="0"/>
          </a:endParaRPr>
        </a:p>
      </dsp:txBody>
      <dsp:txXfrm>
        <a:off x="3162266" y="2816860"/>
        <a:ext cx="3110507" cy="2816860"/>
      </dsp:txXfrm>
    </dsp:sp>
    <dsp:sp modelId="{848A7655-3DCB-46B3-8FA3-7B9A65B7BDEF}">
      <dsp:nvSpPr>
        <dsp:cNvPr id="0" name=""/>
        <dsp:cNvSpPr/>
      </dsp:nvSpPr>
      <dsp:spPr>
        <a:xfrm>
          <a:off x="3613268" y="569609"/>
          <a:ext cx="2345035" cy="2345035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5">
                <a:hueOff val="-1682410"/>
                <a:satOff val="-5737"/>
                <a:lumOff val="-956"/>
                <a:alphaOff val="0"/>
                <a:shade val="20000"/>
                <a:satMod val="200000"/>
              </a:schemeClr>
              <a:schemeClr val="accent5">
                <a:hueOff val="-1682410"/>
                <a:satOff val="-5737"/>
                <a:lumOff val="-956"/>
                <a:alphaOff val="0"/>
                <a:tint val="12000"/>
                <a:satMod val="190000"/>
              </a:schemeClr>
            </a:duotone>
          </a:blip>
          <a:srcRect/>
          <a:stretch>
            <a:fillRect l="-17000" r="-17000"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FB157-F9B6-454A-8B7B-1241661797A1}">
      <dsp:nvSpPr>
        <dsp:cNvPr id="0" name=""/>
        <dsp:cNvSpPr/>
      </dsp:nvSpPr>
      <dsp:spPr>
        <a:xfrm>
          <a:off x="6407646" y="0"/>
          <a:ext cx="3110507" cy="704215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Đầu</a:t>
          </a:r>
          <a:r>
            <a:rPr lang="en-US" sz="3700" kern="1200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những</a:t>
          </a:r>
          <a:r>
            <a:rPr lang="en-US" sz="3700" kern="1200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</a:t>
          </a:r>
          <a:r>
            <a:rPr lang="en-US" sz="3700" kern="1200" dirty="0" err="1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năm</a:t>
          </a:r>
          <a:r>
            <a:rPr lang="en-US" sz="3700" kern="1200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 1980</a:t>
          </a:r>
          <a:endParaRPr lang="vi-VN" sz="3700" kern="1200" dirty="0">
            <a:solidFill>
              <a:schemeClr val="bg1"/>
            </a:solidFill>
            <a:latin typeface="Palatino Linotype" panose="02040502050505030304" pitchFamily="18" charset="0"/>
            <a:cs typeface="Times New Roman" panose="02020603050405020304" pitchFamily="18" charset="0"/>
          </a:endParaRPr>
        </a:p>
      </dsp:txBody>
      <dsp:txXfrm>
        <a:off x="6407646" y="2816860"/>
        <a:ext cx="3110507" cy="2816860"/>
      </dsp:txXfrm>
    </dsp:sp>
    <dsp:sp modelId="{61AE19D1-A425-41F9-B661-8AEECCF099B9}">
      <dsp:nvSpPr>
        <dsp:cNvPr id="0" name=""/>
        <dsp:cNvSpPr/>
      </dsp:nvSpPr>
      <dsp:spPr>
        <a:xfrm>
          <a:off x="6790382" y="422529"/>
          <a:ext cx="2345035" cy="2345035"/>
        </a:xfrm>
        <a:prstGeom prst="ellipse">
          <a:avLst/>
        </a:prstGeom>
        <a:blipFill rotWithShape="1">
          <a:blip xmlns:r="http://schemas.openxmlformats.org/officeDocument/2006/relationships" r:embed="rId3">
            <a:duotone>
              <a:schemeClr val="accent5">
                <a:hueOff val="-3364820"/>
                <a:satOff val="-11474"/>
                <a:lumOff val="-1911"/>
                <a:alphaOff val="0"/>
                <a:shade val="20000"/>
                <a:satMod val="200000"/>
              </a:schemeClr>
              <a:schemeClr val="accent5">
                <a:hueOff val="-3364820"/>
                <a:satOff val="-11474"/>
                <a:lumOff val="-1911"/>
                <a:alphaOff val="0"/>
                <a:tint val="12000"/>
                <a:satMod val="190000"/>
              </a:schemeClr>
            </a:duotone>
          </a:blip>
          <a:srcRect/>
          <a:stretch>
            <a:fillRect t="-20000" b="-20000"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067B1-1ADF-4506-B66F-7DF33C989E28}">
      <dsp:nvSpPr>
        <dsp:cNvPr id="0" name=""/>
        <dsp:cNvSpPr/>
      </dsp:nvSpPr>
      <dsp:spPr>
        <a:xfrm>
          <a:off x="9611469" y="0"/>
          <a:ext cx="3110507" cy="7042150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Cuối những năm 1980 – đầu những năm 1990</a:t>
          </a:r>
        </a:p>
      </dsp:txBody>
      <dsp:txXfrm>
        <a:off x="9611469" y="2816860"/>
        <a:ext cx="3110507" cy="2816860"/>
      </dsp:txXfrm>
    </dsp:sp>
    <dsp:sp modelId="{A9E0CA53-3729-48F8-BD15-7F811417DD3C}">
      <dsp:nvSpPr>
        <dsp:cNvPr id="0" name=""/>
        <dsp:cNvSpPr/>
      </dsp:nvSpPr>
      <dsp:spPr>
        <a:xfrm>
          <a:off x="9994205" y="422529"/>
          <a:ext cx="2345035" cy="2345035"/>
        </a:xfrm>
        <a:prstGeom prst="ellipse">
          <a:avLst/>
        </a:prstGeom>
        <a:blipFill rotWithShape="1">
          <a:blip xmlns:r="http://schemas.openxmlformats.org/officeDocument/2006/relationships" r:embed="rId4">
            <a:duotone>
              <a:schemeClr val="accent5">
                <a:hueOff val="-5047230"/>
                <a:satOff val="-17210"/>
                <a:lumOff val="-2867"/>
                <a:alphaOff val="0"/>
                <a:shade val="20000"/>
                <a:satMod val="200000"/>
              </a:schemeClr>
              <a:schemeClr val="accent5">
                <a:hueOff val="-5047230"/>
                <a:satOff val="-17210"/>
                <a:lumOff val="-2867"/>
                <a:alphaOff val="0"/>
                <a:tint val="12000"/>
                <a:satMod val="190000"/>
              </a:schemeClr>
            </a:duotone>
          </a:blip>
          <a:srcRect/>
          <a:stretch>
            <a:fillRect l="-59000" r="-59000"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77521-268E-4204-9A71-B32F6FBC71D7}">
      <dsp:nvSpPr>
        <dsp:cNvPr id="0" name=""/>
        <dsp:cNvSpPr/>
      </dsp:nvSpPr>
      <dsp:spPr>
        <a:xfrm>
          <a:off x="12815292" y="0"/>
          <a:ext cx="3110507" cy="704215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 dirty="0">
              <a:solidFill>
                <a:schemeClr val="bg1"/>
              </a:solidFill>
              <a:latin typeface="Palatino Linotype" panose="02040502050505030304" pitchFamily="18" charset="0"/>
              <a:cs typeface="Times New Roman" panose="02020603050405020304" pitchFamily="18" charset="0"/>
            </a:rPr>
            <a:t>Cuối những năm 1990 - nay</a:t>
          </a:r>
        </a:p>
      </dsp:txBody>
      <dsp:txXfrm>
        <a:off x="12815292" y="2816860"/>
        <a:ext cx="3110507" cy="2816860"/>
      </dsp:txXfrm>
    </dsp:sp>
    <dsp:sp modelId="{B8464C61-DAF3-44D6-9E46-29500D67EA2F}">
      <dsp:nvSpPr>
        <dsp:cNvPr id="0" name=""/>
        <dsp:cNvSpPr/>
      </dsp:nvSpPr>
      <dsp:spPr>
        <a:xfrm>
          <a:off x="13198028" y="422529"/>
          <a:ext cx="2345035" cy="2345035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5">
                <a:hueOff val="-6729641"/>
                <a:satOff val="-22947"/>
                <a:lumOff val="-3823"/>
                <a:alphaOff val="0"/>
                <a:shade val="20000"/>
                <a:satMod val="200000"/>
              </a:schemeClr>
              <a:schemeClr val="accent5">
                <a:hueOff val="-6729641"/>
                <a:satOff val="-22947"/>
                <a:lumOff val="-3823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F361D-ACD6-487A-A57A-B5B9D2984701}">
      <dsp:nvSpPr>
        <dsp:cNvPr id="0" name=""/>
        <dsp:cNvSpPr/>
      </dsp:nvSpPr>
      <dsp:spPr>
        <a:xfrm>
          <a:off x="637032" y="5633719"/>
          <a:ext cx="14651736" cy="1056322"/>
        </a:xfrm>
        <a:prstGeom prst="leftRightArrow">
          <a:avLst/>
        </a:prstGeom>
        <a:solidFill>
          <a:srgbClr val="4D4D4D"/>
        </a:solidFill>
        <a:ln w="1397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0" name="Google Shape;320;p1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1" name="Google Shape;321;p1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4" name="Google Shape;324;p1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9" name="Google Shape;329;p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0" name="Google Shape;330;p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3" name="Google Shape;333;p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46" name="Google Shape;346;p1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7" name="Google Shape;347;p1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0" name="Google Shape;350;p1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1" name="Google Shape;361;p1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62" name="Google Shape;362;p1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5" name="Google Shape;365;p1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0" name="Google Shape;370;p1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1" name="Google Shape;371;p1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1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4" name="Google Shape;374;p1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32" name="Google Shape;432;p1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33" name="Google Shape;433;p1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36" name="Google Shape;436;p1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5" name="Google Shape;445;p1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8" name="Google Shape;448;p1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5" name="Google Shape;445;p1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8" name="Google Shape;448;p1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9298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6" name="Google Shape;106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5" name="Google Shape;445;p1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8" name="Google Shape;448;p1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2573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82" name="Google Shape;482;p2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83" name="Google Shape;483;p2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86" name="Google Shape;486;p2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7" name="Google Shape;117;p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55" name="Google Shape;155;p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59" name="Google Shape;159;p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1" name="Google Shape;171;p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2" name="Google Shape;172;p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5" name="Google Shape;175;p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5" name="Google Shape;195;p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8" name="Google Shape;198;p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8" name="Google Shape;248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9" name="Google Shape;249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2" name="Google Shape;252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939260" y="0"/>
            <a:ext cx="1371600" cy="10287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2808" y="1138428"/>
            <a:ext cx="14127480" cy="606247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0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2808" y="7200900"/>
            <a:ext cx="14127480" cy="2537460"/>
          </a:xfrm>
        </p:spPr>
        <p:txBody>
          <a:bodyPr>
            <a:normAutofit/>
          </a:bodyPr>
          <a:lstStyle>
            <a:lvl1pPr marL="0" indent="0" algn="l">
              <a:buNone/>
              <a:defRPr sz="3300" baseline="0">
                <a:solidFill>
                  <a:schemeClr val="tx1">
                    <a:lumMod val="65000"/>
                  </a:schemeClr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vi-VN"/>
              <a:t>20/10/2023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vi-VN"/>
              <a:t>Nhóm K2S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10287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561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1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73050" y="571500"/>
            <a:ext cx="3714750" cy="8846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571500"/>
            <a:ext cx="11601450" cy="8846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9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939260" y="0"/>
            <a:ext cx="1371600" cy="10287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2808" y="1138428"/>
            <a:ext cx="14127480" cy="6062472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0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7200900"/>
            <a:ext cx="14127480" cy="2537460"/>
          </a:xfrm>
        </p:spPr>
        <p:txBody>
          <a:bodyPr anchor="t">
            <a:normAutofit/>
          </a:bodyPr>
          <a:lstStyle>
            <a:lvl1pPr marL="0" indent="0">
              <a:buNone/>
              <a:defRPr sz="3300">
                <a:solidFill>
                  <a:schemeClr val="tx1">
                    <a:lumMod val="6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10287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21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2808" y="2743201"/>
            <a:ext cx="6720840" cy="6527006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89720" y="2743201"/>
            <a:ext cx="6720840" cy="6527006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2576819"/>
            <a:ext cx="6720840" cy="109728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000" b="0">
                <a:solidFill>
                  <a:schemeClr val="tx1">
                    <a:lumMod val="6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92808" y="3761325"/>
            <a:ext cx="6720840" cy="549697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189720" y="2576819"/>
            <a:ext cx="6720840" cy="109728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000" b="0" kern="1200" spc="15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89720" y="3761325"/>
            <a:ext cx="6720840" cy="549697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4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236260" y="9486900"/>
            <a:ext cx="777603" cy="661989"/>
          </a:xfrm>
        </p:spPr>
        <p:txBody>
          <a:bodyPr/>
          <a:lstStyle>
            <a:lvl1pPr>
              <a:defRPr sz="3200"/>
            </a:lvl1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4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685801"/>
            <a:ext cx="4800600" cy="2400296"/>
          </a:xfrm>
        </p:spPr>
        <p:txBody>
          <a:bodyPr anchor="b">
            <a:normAutofit/>
          </a:bodyPr>
          <a:lstStyle>
            <a:lvl1pPr>
              <a:defRPr sz="4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6401" y="1028700"/>
            <a:ext cx="9118599" cy="822960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1872" y="3149602"/>
            <a:ext cx="4800600" cy="5715002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200"/>
              </a:spcBef>
              <a:buNone/>
              <a:defRPr sz="19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3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886700"/>
            <a:ext cx="14973300" cy="1371600"/>
          </a:xfrm>
        </p:spPr>
        <p:txBody>
          <a:bodyPr anchor="b">
            <a:normAutofit/>
          </a:bodyPr>
          <a:lstStyle>
            <a:lvl1pPr>
              <a:defRPr sz="4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6939260" cy="7693385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9162884"/>
            <a:ext cx="14973300" cy="8955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950">
                <a:solidFill>
                  <a:schemeClr val="tx1">
                    <a:lumMod val="75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939260" y="0"/>
            <a:ext cx="1371600" cy="10287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2808" y="548640"/>
            <a:ext cx="14538960" cy="1988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2808" y="2743201"/>
            <a:ext cx="12893040" cy="6527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6196314" y="1497806"/>
            <a:ext cx="28574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vi-VN"/>
              <a:t>20/10/2023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4939012" y="6069806"/>
            <a:ext cx="53721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rgbClr val="969696"/>
                </a:solidFill>
              </a:defRPr>
            </a:lvl1pPr>
          </a:lstStyle>
          <a:p>
            <a:r>
              <a:rPr lang="vi-VN"/>
              <a:t>Nhóm K2S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39260" y="9258301"/>
            <a:ext cx="1371600" cy="890588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5400">
                <a:solidFill>
                  <a:srgbClr val="777777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Action Button: Go Home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FAF3F49-6551-5D91-419B-B21C2784062A}"/>
              </a:ext>
            </a:extLst>
          </p:cNvPr>
          <p:cNvSpPr/>
          <p:nvPr userDrawn="1"/>
        </p:nvSpPr>
        <p:spPr>
          <a:xfrm>
            <a:off x="0" y="2"/>
            <a:ext cx="899885" cy="827312"/>
          </a:xfrm>
          <a:prstGeom prst="actionButtonHome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Action Button: Go to Beginning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7DCEF56-C105-3456-809E-100631E0948D}"/>
              </a:ext>
            </a:extLst>
          </p:cNvPr>
          <p:cNvSpPr/>
          <p:nvPr userDrawn="1"/>
        </p:nvSpPr>
        <p:spPr>
          <a:xfrm>
            <a:off x="0" y="9739086"/>
            <a:ext cx="1030514" cy="521719"/>
          </a:xfrm>
          <a:prstGeom prst="actionButtonBeginning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Action Button: Go to End 10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3AF87CCC-BEBA-AB66-9B0B-E1967EF4C7F6}"/>
              </a:ext>
            </a:extLst>
          </p:cNvPr>
          <p:cNvSpPr/>
          <p:nvPr userDrawn="1"/>
        </p:nvSpPr>
        <p:spPr>
          <a:xfrm>
            <a:off x="1088063" y="9738359"/>
            <a:ext cx="1030514" cy="554877"/>
          </a:xfrm>
          <a:prstGeom prst="actionButtonEn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88480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 spc="-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5000"/>
        </a:lnSpc>
        <a:spcBef>
          <a:spcPts val="2100"/>
        </a:spcBef>
        <a:spcAft>
          <a:spcPts val="300"/>
        </a:spcAft>
        <a:buClr>
          <a:schemeClr val="accent1"/>
        </a:buClr>
        <a:buSzPct val="80000"/>
        <a:buFont typeface="Arial" pitchFamily="34" charset="0"/>
        <a:buChar char="•"/>
        <a:defRPr sz="2700" kern="1200" spc="15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1"/>
        </a:buClr>
        <a:buFont typeface="Wingdings 2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2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sv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11.gif"/><Relationship Id="rId7" Type="http://schemas.openxmlformats.org/officeDocument/2006/relationships/slide" Target="slide2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slide" Target="slide4.xml"/><Relationship Id="rId4" Type="http://schemas.openxmlformats.org/officeDocument/2006/relationships/slide" Target="slide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7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svg"/><Relationship Id="rId9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85.png"/><Relationship Id="rId18" Type="http://schemas.microsoft.com/office/2017/06/relationships/model3d" Target="../media/model3d7.glb"/><Relationship Id="rId3" Type="http://schemas.openxmlformats.org/officeDocument/2006/relationships/image" Target="../media/image4.png"/><Relationship Id="rId21" Type="http://schemas.openxmlformats.org/officeDocument/2006/relationships/image" Target="../media/image89.png"/><Relationship Id="rId7" Type="http://schemas.openxmlformats.org/officeDocument/2006/relationships/image" Target="../media/image82.png"/><Relationship Id="rId12" Type="http://schemas.microsoft.com/office/2017/06/relationships/model3d" Target="../media/model3d4.glb"/><Relationship Id="rId17" Type="http://schemas.openxmlformats.org/officeDocument/2006/relationships/image" Target="../media/image87.png"/><Relationship Id="rId2" Type="http://schemas.openxmlformats.org/officeDocument/2006/relationships/audio" Target="../media/audio1.wav"/><Relationship Id="rId16" Type="http://schemas.microsoft.com/office/2017/06/relationships/model3d" Target="../media/model3d6.glb"/><Relationship Id="rId20" Type="http://schemas.microsoft.com/office/2017/06/relationships/model3d" Target="../media/model3d8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10" Type="http://schemas.microsoft.com/office/2017/06/relationships/model3d" Target="../media/model3d3.glb"/><Relationship Id="rId19" Type="http://schemas.openxmlformats.org/officeDocument/2006/relationships/image" Target="../media/image88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Relationship Id="rId14" Type="http://schemas.microsoft.com/office/2017/06/relationships/model3d" Target="../media/model3d5.glb"/><Relationship Id="rId22" Type="http://schemas.microsoft.com/office/2017/06/relationships/model3d" Target="../media/model3d9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 rot="10800000">
            <a:off x="0" y="-1"/>
            <a:ext cx="18288000" cy="4335285"/>
          </a:xfrm>
          <a:custGeom>
            <a:avLst/>
            <a:gdLst/>
            <a:ahLst/>
            <a:cxnLst/>
            <a:rect l="l" t="t" r="r" b="b"/>
            <a:pathLst>
              <a:path w="20370310" h="8424524" extrusionOk="0">
                <a:moveTo>
                  <a:pt x="0" y="0"/>
                </a:moveTo>
                <a:lnTo>
                  <a:pt x="20370310" y="0"/>
                </a:lnTo>
                <a:lnTo>
                  <a:pt x="20370310" y="8424524"/>
                </a:lnTo>
                <a:lnTo>
                  <a:pt x="0" y="8424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93" name="Google Shape;93;p1"/>
          <p:cNvSpPr/>
          <p:nvPr/>
        </p:nvSpPr>
        <p:spPr>
          <a:xfrm>
            <a:off x="553561" y="7956223"/>
            <a:ext cx="19022586" cy="2455527"/>
          </a:xfrm>
          <a:custGeom>
            <a:avLst/>
            <a:gdLst/>
            <a:ahLst/>
            <a:cxnLst/>
            <a:rect l="l" t="t" r="r" b="b"/>
            <a:pathLst>
              <a:path w="19373356" h="8012215" extrusionOk="0">
                <a:moveTo>
                  <a:pt x="0" y="0"/>
                </a:moveTo>
                <a:lnTo>
                  <a:pt x="19373356" y="0"/>
                </a:lnTo>
                <a:lnTo>
                  <a:pt x="19373356" y="8012216"/>
                </a:lnTo>
                <a:lnTo>
                  <a:pt x="0" y="8012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94" name="Google Shape;94;p1"/>
          <p:cNvSpPr/>
          <p:nvPr/>
        </p:nvSpPr>
        <p:spPr>
          <a:xfrm>
            <a:off x="13491017" y="1859869"/>
            <a:ext cx="4571718" cy="8427131"/>
          </a:xfrm>
          <a:custGeom>
            <a:avLst/>
            <a:gdLst/>
            <a:ahLst/>
            <a:cxnLst/>
            <a:rect l="l" t="t" r="r" b="b"/>
            <a:pathLst>
              <a:path w="4571718" h="8427131" extrusionOk="0">
                <a:moveTo>
                  <a:pt x="0" y="0"/>
                </a:moveTo>
                <a:lnTo>
                  <a:pt x="4571718" y="0"/>
                </a:lnTo>
                <a:lnTo>
                  <a:pt x="4571718" y="8427131"/>
                </a:lnTo>
                <a:lnTo>
                  <a:pt x="0" y="8427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95" name="Google Shape;95;p1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>
            <a:off x="3939987" y="-4005095"/>
            <a:ext cx="10342917" cy="18353100"/>
          </a:xfrm>
          <a:custGeom>
            <a:avLst/>
            <a:gdLst/>
            <a:ahLst/>
            <a:cxnLst/>
            <a:rect l="l" t="t" r="r" b="b"/>
            <a:pathLst>
              <a:path w="18657759" h="18657759" extrusionOk="0">
                <a:moveTo>
                  <a:pt x="0" y="0"/>
                </a:moveTo>
                <a:lnTo>
                  <a:pt x="18657758" y="0"/>
                </a:lnTo>
                <a:lnTo>
                  <a:pt x="18657758" y="18657759"/>
                </a:lnTo>
                <a:lnTo>
                  <a:pt x="0" y="18657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6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sp>
        <p:nvSpPr>
          <p:cNvPr id="96" name="Google Shape;96;p1"/>
          <p:cNvSpPr/>
          <p:nvPr/>
        </p:nvSpPr>
        <p:spPr>
          <a:xfrm rot="262127" flipH="1">
            <a:off x="61976" y="8520160"/>
            <a:ext cx="5320943" cy="1830154"/>
          </a:xfrm>
          <a:custGeom>
            <a:avLst/>
            <a:gdLst/>
            <a:ahLst/>
            <a:cxnLst/>
            <a:rect l="l" t="t" r="r" b="b"/>
            <a:pathLst>
              <a:path w="5320943" h="1830154" extrusionOk="0">
                <a:moveTo>
                  <a:pt x="5320943" y="0"/>
                </a:moveTo>
                <a:lnTo>
                  <a:pt x="0" y="0"/>
                </a:lnTo>
                <a:lnTo>
                  <a:pt x="0" y="1830154"/>
                </a:lnTo>
                <a:lnTo>
                  <a:pt x="5320943" y="1830154"/>
                </a:lnTo>
                <a:lnTo>
                  <a:pt x="5320943" y="0"/>
                </a:lnTo>
                <a:close/>
              </a:path>
            </a:pathLst>
          </a:custGeom>
          <a:blipFill rotWithShape="1">
            <a:blip r:embed="rId7">
              <a:alphaModFix amt="95000"/>
            </a:blip>
            <a:stretch>
              <a:fillRect t="-5510"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97" name="Google Shape;97;p1"/>
          <p:cNvSpPr/>
          <p:nvPr/>
        </p:nvSpPr>
        <p:spPr>
          <a:xfrm>
            <a:off x="13296335" y="1928705"/>
            <a:ext cx="4438104" cy="8483045"/>
          </a:xfrm>
          <a:custGeom>
            <a:avLst/>
            <a:gdLst/>
            <a:ahLst/>
            <a:cxnLst/>
            <a:rect l="l" t="t" r="r" b="b"/>
            <a:pathLst>
              <a:path w="4438104" h="8483045" extrusionOk="0">
                <a:moveTo>
                  <a:pt x="0" y="0"/>
                </a:moveTo>
                <a:lnTo>
                  <a:pt x="4438104" y="0"/>
                </a:lnTo>
                <a:lnTo>
                  <a:pt x="4438104" y="8483045"/>
                </a:lnTo>
                <a:lnTo>
                  <a:pt x="0" y="84830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90000"/>
            </a:blip>
            <a:stretch>
              <a:fillRect l="-1846" r="-1845"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98" name="Google Shape;98;p1"/>
          <p:cNvSpPr txBox="1"/>
          <p:nvPr/>
        </p:nvSpPr>
        <p:spPr>
          <a:xfrm>
            <a:off x="4336352" y="3731149"/>
            <a:ext cx="9615296" cy="3373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00" b="1" i="0" u="none" strike="noStrike" cap="none" dirty="0">
                <a:solidFill>
                  <a:srgbClr val="FF66C4"/>
                </a:solidFill>
                <a:latin typeface="Bebas Neue"/>
                <a:ea typeface="Bebas Neue"/>
                <a:cs typeface="Bebas Neue"/>
                <a:sym typeface="Bebas Neue"/>
              </a:rPr>
              <a:t>AI</a:t>
            </a:r>
            <a:endParaRPr sz="1200" dirty="0"/>
          </a:p>
        </p:txBody>
      </p:sp>
      <p:sp>
        <p:nvSpPr>
          <p:cNvPr id="99" name="Google Shape;99;p1"/>
          <p:cNvSpPr/>
          <p:nvPr/>
        </p:nvSpPr>
        <p:spPr>
          <a:xfrm rot="-1814135" flipH="1">
            <a:off x="3942040" y="7115504"/>
            <a:ext cx="1995172" cy="1882662"/>
          </a:xfrm>
          <a:custGeom>
            <a:avLst/>
            <a:gdLst/>
            <a:ahLst/>
            <a:cxnLst/>
            <a:rect l="l" t="t" r="r" b="b"/>
            <a:pathLst>
              <a:path w="1995172" h="1882662" extrusionOk="0">
                <a:moveTo>
                  <a:pt x="1995172" y="0"/>
                </a:moveTo>
                <a:lnTo>
                  <a:pt x="0" y="0"/>
                </a:lnTo>
                <a:lnTo>
                  <a:pt x="0" y="1882663"/>
                </a:lnTo>
                <a:lnTo>
                  <a:pt x="1995172" y="1882663"/>
                </a:lnTo>
                <a:lnTo>
                  <a:pt x="1995172" y="0"/>
                </a:lnTo>
                <a:close/>
              </a:path>
            </a:pathLst>
          </a:custGeom>
          <a:blipFill rotWithShape="1">
            <a:blip r:embed="rId9">
              <a:alphaModFix amt="7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4" name="Google Shape;100;p1">
            <a:extLst>
              <a:ext uri="{FF2B5EF4-FFF2-40B4-BE49-F238E27FC236}">
                <a16:creationId xmlns:a16="http://schemas.microsoft.com/office/drawing/2014/main" id="{5E639C6A-1C14-8B96-8569-4902678A94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rot="20771660">
            <a:off x="4575890" y="2956099"/>
            <a:ext cx="9163119" cy="3404009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800" b="1" i="1" u="none" strike="noStrike" cap="none" dirty="0" err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Mongolian Baiti" panose="03000500000000000000" pitchFamily="66" charset="0"/>
                <a:sym typeface="Arial"/>
              </a:rPr>
              <a:t>Trí</a:t>
            </a:r>
            <a:r>
              <a:rPr lang="en-US" sz="15800" b="1" i="1" u="none" strike="noStrike" cap="none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Mongolian Baiti" panose="03000500000000000000" pitchFamily="66" charset="0"/>
                <a:sym typeface="Arial"/>
              </a:rPr>
              <a:t> </a:t>
            </a:r>
            <a:r>
              <a:rPr lang="en-US" sz="15800" b="1" i="1" u="none" strike="noStrike" cap="none" dirty="0" err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Mongolian Baiti" panose="03000500000000000000" pitchFamily="66" charset="0"/>
                <a:sym typeface="Arial"/>
              </a:rPr>
              <a:t>tu</a:t>
            </a:r>
            <a:r>
              <a:rPr lang="en-US" sz="15800" b="1" i="1" dirty="0" err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cs typeface="Mongolian Baiti" panose="03000500000000000000" pitchFamily="66" charset="0"/>
              </a:rPr>
              <a:t>ệ</a:t>
            </a:r>
            <a:r>
              <a:rPr lang="en-US" sz="15800" b="1" i="1" u="none" strike="noStrike" cap="none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Mongolian Baiti" panose="03000500000000000000" pitchFamily="66" charset="0"/>
                <a:sym typeface="Arial"/>
              </a:rPr>
              <a:t> </a:t>
            </a:r>
            <a:r>
              <a:rPr lang="en-US" sz="15800" b="1" i="1" u="none" strike="noStrike" cap="none" dirty="0" err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Mongolian Baiti" panose="03000500000000000000" pitchFamily="66" charset="0"/>
                <a:sym typeface="Arial"/>
              </a:rPr>
              <a:t>nhân</a:t>
            </a:r>
            <a:r>
              <a:rPr lang="en-US" sz="15800" b="1" i="1" u="none" strike="noStrike" cap="none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Mongolian Baiti" panose="03000500000000000000" pitchFamily="66" charset="0"/>
                <a:sym typeface="Arial"/>
              </a:rPr>
              <a:t> </a:t>
            </a:r>
            <a:r>
              <a:rPr lang="en-US" sz="15800" b="1" i="1" u="none" strike="noStrike" cap="none" dirty="0" err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Mongolian Baiti" panose="03000500000000000000" pitchFamily="66" charset="0"/>
                <a:sym typeface="Arial"/>
              </a:rPr>
              <a:t>t</a:t>
            </a:r>
            <a:r>
              <a:rPr lang="en-US" sz="15800" b="1" i="1" dirty="0" err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cs typeface="Mongolian Baiti" panose="03000500000000000000" pitchFamily="66" charset="0"/>
              </a:rPr>
              <a:t>ạ</a:t>
            </a:r>
            <a:r>
              <a:rPr lang="en-US" sz="15800" b="1" i="1" u="none" strike="noStrike" cap="none" dirty="0" err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Mongolian Baiti" panose="03000500000000000000" pitchFamily="66" charset="0"/>
                <a:sym typeface="Arial"/>
              </a:rPr>
              <a:t>o</a:t>
            </a:r>
            <a:endParaRPr sz="1400" b="1" i="1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guet Scrip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36CBB-E44C-37C3-308F-07665E6C0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0948" y="7961668"/>
            <a:ext cx="4640996" cy="755323"/>
          </a:xfrm>
          <a:solidFill>
            <a:srgbClr val="80808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r>
              <a:rPr lang="en-US" b="1" i="1" dirty="0" err="1">
                <a:solidFill>
                  <a:schemeClr val="tx1">
                    <a:lumMod val="85000"/>
                  </a:schemeClr>
                </a:solidFill>
              </a:rPr>
              <a:t>Trình</a:t>
            </a:r>
            <a:r>
              <a:rPr lang="en-US" b="1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tx1">
                    <a:lumMod val="85000"/>
                  </a:schemeClr>
                </a:solidFill>
              </a:rPr>
              <a:t>bày</a:t>
            </a:r>
            <a:r>
              <a:rPr lang="en-US" b="1" i="1" dirty="0">
                <a:solidFill>
                  <a:schemeClr val="tx1">
                    <a:lumMod val="85000"/>
                  </a:schemeClr>
                </a:solidFill>
              </a:rPr>
              <a:t>: </a:t>
            </a:r>
            <a:r>
              <a:rPr lang="en-US" b="1" i="1" dirty="0" err="1">
                <a:solidFill>
                  <a:schemeClr val="tx1">
                    <a:lumMod val="85000"/>
                  </a:schemeClr>
                </a:solidFill>
              </a:rPr>
              <a:t>Nhóm</a:t>
            </a:r>
            <a:r>
              <a:rPr lang="en-US" b="1" i="1" dirty="0">
                <a:solidFill>
                  <a:schemeClr val="tx1">
                    <a:lumMod val="85000"/>
                  </a:schemeClr>
                </a:solidFill>
              </a:rPr>
              <a:t> K2S</a:t>
            </a:r>
            <a:endParaRPr lang="vi-VN" b="1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/>
      <p:bldP spid="99" grpId="0" animBg="1"/>
      <p:bldP spid="3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"/>
          <p:cNvSpPr/>
          <p:nvPr/>
        </p:nvSpPr>
        <p:spPr>
          <a:xfrm rot="-2505240">
            <a:off x="562585" y="2405504"/>
            <a:ext cx="4552030" cy="4551629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gradFill>
            <a:gsLst>
              <a:gs pos="0">
                <a:srgbClr val="CDFFD8"/>
              </a:gs>
              <a:gs pos="100000">
                <a:srgbClr val="94B9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"/>
          <p:cNvSpPr txBox="1"/>
          <p:nvPr/>
        </p:nvSpPr>
        <p:spPr>
          <a:xfrm>
            <a:off x="306072" y="4375302"/>
            <a:ext cx="5108674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  </a:t>
            </a:r>
            <a:r>
              <a:rPr lang="en-US" sz="5500" b="0" i="0" u="none" strike="noStrike" cap="none" dirty="0" err="1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Một</a:t>
            </a:r>
            <a:r>
              <a:rPr lang="en-US" sz="5500" b="0" i="0" u="none" strike="noStrike" cap="none" dirty="0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 </a:t>
            </a:r>
            <a:r>
              <a:rPr lang="en-US" sz="5500" b="0" i="0" u="none" strike="noStrike" cap="none" dirty="0" err="1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số</a:t>
            </a:r>
            <a:r>
              <a:rPr lang="en-US" sz="5500" b="0" i="0" u="none" strike="noStrike" cap="none" dirty="0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 </a:t>
            </a:r>
            <a:r>
              <a:rPr lang="en-US" sz="5500" b="0" i="0" u="none" strike="noStrike" cap="none" dirty="0" err="1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hạn</a:t>
            </a:r>
            <a:r>
              <a:rPr lang="en-US" sz="5500" b="0" i="0" u="none" strike="noStrike" cap="none" dirty="0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 </a:t>
            </a:r>
            <a:r>
              <a:rPr lang="en-US" sz="5500" b="0" i="0" u="none" strike="noStrike" cap="none" dirty="0" err="1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chế</a:t>
            </a:r>
            <a:r>
              <a:rPr lang="en-US" sz="5500" b="0" i="0" u="none" strike="noStrike" cap="none" dirty="0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 :</a:t>
            </a:r>
            <a:endParaRPr dirty="0"/>
          </a:p>
        </p:txBody>
      </p:sp>
      <p:sp>
        <p:nvSpPr>
          <p:cNvPr id="235" name="Google Shape;235;p9"/>
          <p:cNvSpPr/>
          <p:nvPr/>
        </p:nvSpPr>
        <p:spPr>
          <a:xfrm>
            <a:off x="7999783" y="538659"/>
            <a:ext cx="9224026" cy="3145864"/>
          </a:xfrm>
          <a:custGeom>
            <a:avLst/>
            <a:gdLst/>
            <a:ahLst/>
            <a:cxnLst/>
            <a:rect l="l" t="t" r="r" b="b"/>
            <a:pathLst>
              <a:path w="10742120" h="3083271" extrusionOk="0">
                <a:moveTo>
                  <a:pt x="60960" y="269240"/>
                </a:moveTo>
                <a:cubicBezTo>
                  <a:pt x="60960" y="154940"/>
                  <a:pt x="153670" y="62230"/>
                  <a:pt x="267970" y="62230"/>
                </a:cubicBezTo>
                <a:lnTo>
                  <a:pt x="788575" y="62230"/>
                </a:lnTo>
                <a:lnTo>
                  <a:pt x="788575" y="0"/>
                </a:lnTo>
                <a:lnTo>
                  <a:pt x="269240" y="0"/>
                </a:lnTo>
                <a:cubicBezTo>
                  <a:pt x="120650" y="0"/>
                  <a:pt x="0" y="120650"/>
                  <a:pt x="0" y="269240"/>
                </a:cubicBezTo>
                <a:lnTo>
                  <a:pt x="0" y="534667"/>
                </a:lnTo>
                <a:lnTo>
                  <a:pt x="60960" y="534667"/>
                </a:lnTo>
                <a:lnTo>
                  <a:pt x="60960" y="269240"/>
                </a:lnTo>
                <a:close/>
                <a:moveTo>
                  <a:pt x="157480" y="387350"/>
                </a:moveTo>
                <a:cubicBezTo>
                  <a:pt x="157480" y="260350"/>
                  <a:pt x="260350" y="157480"/>
                  <a:pt x="387350" y="157480"/>
                </a:cubicBezTo>
                <a:lnTo>
                  <a:pt x="788575" y="157480"/>
                </a:lnTo>
                <a:lnTo>
                  <a:pt x="788575" y="140970"/>
                </a:lnTo>
                <a:lnTo>
                  <a:pt x="387350" y="140970"/>
                </a:lnTo>
                <a:cubicBezTo>
                  <a:pt x="251460" y="140970"/>
                  <a:pt x="140970" y="251460"/>
                  <a:pt x="140970" y="387350"/>
                </a:cubicBezTo>
                <a:lnTo>
                  <a:pt x="140970" y="534199"/>
                </a:lnTo>
                <a:lnTo>
                  <a:pt x="157480" y="534199"/>
                </a:lnTo>
                <a:lnTo>
                  <a:pt x="157480" y="387350"/>
                </a:lnTo>
                <a:close/>
                <a:moveTo>
                  <a:pt x="0" y="534199"/>
                </a:moveTo>
                <a:lnTo>
                  <a:pt x="60960" y="534199"/>
                </a:lnTo>
                <a:lnTo>
                  <a:pt x="60960" y="2474942"/>
                </a:lnTo>
                <a:lnTo>
                  <a:pt x="0" y="2474942"/>
                </a:lnTo>
                <a:lnTo>
                  <a:pt x="0" y="534199"/>
                </a:lnTo>
                <a:close/>
                <a:moveTo>
                  <a:pt x="142240" y="534199"/>
                </a:moveTo>
                <a:lnTo>
                  <a:pt x="158750" y="534199"/>
                </a:lnTo>
                <a:lnTo>
                  <a:pt x="158750" y="2474942"/>
                </a:lnTo>
                <a:lnTo>
                  <a:pt x="142240" y="2474942"/>
                </a:lnTo>
                <a:lnTo>
                  <a:pt x="142240" y="534199"/>
                </a:lnTo>
                <a:close/>
                <a:moveTo>
                  <a:pt x="269240" y="3021042"/>
                </a:moveTo>
                <a:cubicBezTo>
                  <a:pt x="154940" y="3021042"/>
                  <a:pt x="62230" y="2928331"/>
                  <a:pt x="62230" y="2814031"/>
                </a:cubicBezTo>
                <a:lnTo>
                  <a:pt x="62230" y="2474942"/>
                </a:lnTo>
                <a:lnTo>
                  <a:pt x="0" y="2474942"/>
                </a:lnTo>
                <a:lnTo>
                  <a:pt x="0" y="2814032"/>
                </a:lnTo>
                <a:cubicBezTo>
                  <a:pt x="0" y="2962621"/>
                  <a:pt x="120650" y="3083271"/>
                  <a:pt x="269240" y="3083271"/>
                </a:cubicBezTo>
                <a:lnTo>
                  <a:pt x="792642" y="3083271"/>
                </a:lnTo>
                <a:lnTo>
                  <a:pt x="792642" y="3021042"/>
                </a:lnTo>
                <a:lnTo>
                  <a:pt x="269240" y="3021042"/>
                </a:lnTo>
                <a:close/>
                <a:moveTo>
                  <a:pt x="387350" y="2924521"/>
                </a:moveTo>
                <a:cubicBezTo>
                  <a:pt x="260350" y="2924521"/>
                  <a:pt x="157480" y="2821651"/>
                  <a:pt x="157480" y="2694651"/>
                </a:cubicBezTo>
                <a:lnTo>
                  <a:pt x="157480" y="2474942"/>
                </a:lnTo>
                <a:lnTo>
                  <a:pt x="140970" y="2474942"/>
                </a:lnTo>
                <a:lnTo>
                  <a:pt x="140970" y="2694651"/>
                </a:lnTo>
                <a:cubicBezTo>
                  <a:pt x="140970" y="2830542"/>
                  <a:pt x="251460" y="2941032"/>
                  <a:pt x="387350" y="2941032"/>
                </a:cubicBezTo>
                <a:lnTo>
                  <a:pt x="788575" y="2941032"/>
                </a:lnTo>
                <a:lnTo>
                  <a:pt x="788575" y="2924521"/>
                </a:lnTo>
                <a:lnTo>
                  <a:pt x="387350" y="2924521"/>
                </a:lnTo>
                <a:close/>
                <a:moveTo>
                  <a:pt x="788575" y="3021042"/>
                </a:moveTo>
                <a:lnTo>
                  <a:pt x="9510806" y="3021042"/>
                </a:lnTo>
                <a:lnTo>
                  <a:pt x="9510806" y="3082001"/>
                </a:lnTo>
                <a:lnTo>
                  <a:pt x="788575" y="3082001"/>
                </a:lnTo>
                <a:lnTo>
                  <a:pt x="788575" y="3021042"/>
                </a:lnTo>
                <a:close/>
                <a:moveTo>
                  <a:pt x="788575" y="2924521"/>
                </a:moveTo>
                <a:lnTo>
                  <a:pt x="9510806" y="2924521"/>
                </a:lnTo>
                <a:lnTo>
                  <a:pt x="9510806" y="2941032"/>
                </a:lnTo>
                <a:lnTo>
                  <a:pt x="788575" y="2941032"/>
                </a:lnTo>
                <a:lnTo>
                  <a:pt x="788575" y="2924521"/>
                </a:lnTo>
                <a:close/>
                <a:moveTo>
                  <a:pt x="10679890" y="2474942"/>
                </a:moveTo>
                <a:lnTo>
                  <a:pt x="10679890" y="2814032"/>
                </a:lnTo>
                <a:cubicBezTo>
                  <a:pt x="10679890" y="2928332"/>
                  <a:pt x="10587180" y="3021042"/>
                  <a:pt x="10472880" y="3021042"/>
                </a:cubicBezTo>
                <a:lnTo>
                  <a:pt x="9510806" y="3021042"/>
                </a:lnTo>
                <a:lnTo>
                  <a:pt x="9510806" y="3082001"/>
                </a:lnTo>
                <a:lnTo>
                  <a:pt x="10472880" y="3082001"/>
                </a:lnTo>
                <a:cubicBezTo>
                  <a:pt x="10621470" y="3082001"/>
                  <a:pt x="10742120" y="2961351"/>
                  <a:pt x="10742120" y="2812762"/>
                </a:cubicBezTo>
                <a:lnTo>
                  <a:pt x="10742120" y="2474942"/>
                </a:lnTo>
                <a:lnTo>
                  <a:pt x="10679890" y="2474942"/>
                </a:lnTo>
                <a:close/>
                <a:moveTo>
                  <a:pt x="10583370" y="2694651"/>
                </a:moveTo>
                <a:cubicBezTo>
                  <a:pt x="10583370" y="2821651"/>
                  <a:pt x="10480500" y="2924521"/>
                  <a:pt x="10353500" y="2924521"/>
                </a:cubicBezTo>
                <a:lnTo>
                  <a:pt x="9510806" y="2924521"/>
                </a:lnTo>
                <a:lnTo>
                  <a:pt x="9510806" y="2941032"/>
                </a:lnTo>
                <a:lnTo>
                  <a:pt x="10353500" y="2941032"/>
                </a:lnTo>
                <a:cubicBezTo>
                  <a:pt x="10489390" y="2941032"/>
                  <a:pt x="10599880" y="2830542"/>
                  <a:pt x="10599880" y="2694651"/>
                </a:cubicBezTo>
                <a:lnTo>
                  <a:pt x="10599880" y="2474942"/>
                </a:lnTo>
                <a:lnTo>
                  <a:pt x="10583370" y="2474942"/>
                </a:lnTo>
                <a:lnTo>
                  <a:pt x="10583370" y="2694651"/>
                </a:lnTo>
                <a:close/>
                <a:moveTo>
                  <a:pt x="10679890" y="534199"/>
                </a:moveTo>
                <a:lnTo>
                  <a:pt x="10740850" y="534199"/>
                </a:lnTo>
                <a:lnTo>
                  <a:pt x="10740850" y="2474942"/>
                </a:lnTo>
                <a:lnTo>
                  <a:pt x="10679890" y="2474942"/>
                </a:lnTo>
                <a:lnTo>
                  <a:pt x="10679890" y="534199"/>
                </a:lnTo>
                <a:close/>
                <a:moveTo>
                  <a:pt x="10583370" y="534199"/>
                </a:moveTo>
                <a:lnTo>
                  <a:pt x="10599880" y="534199"/>
                </a:lnTo>
                <a:lnTo>
                  <a:pt x="10599880" y="2474942"/>
                </a:lnTo>
                <a:lnTo>
                  <a:pt x="10583370" y="2474942"/>
                </a:lnTo>
                <a:lnTo>
                  <a:pt x="10583370" y="534199"/>
                </a:lnTo>
                <a:close/>
                <a:moveTo>
                  <a:pt x="10472880" y="60960"/>
                </a:moveTo>
                <a:cubicBezTo>
                  <a:pt x="10587180" y="60960"/>
                  <a:pt x="10679890" y="153670"/>
                  <a:pt x="10679890" y="267970"/>
                </a:cubicBezTo>
                <a:lnTo>
                  <a:pt x="10679890" y="534199"/>
                </a:lnTo>
                <a:lnTo>
                  <a:pt x="10740850" y="534199"/>
                </a:lnTo>
                <a:lnTo>
                  <a:pt x="10740850" y="269240"/>
                </a:lnTo>
                <a:cubicBezTo>
                  <a:pt x="10740850" y="120650"/>
                  <a:pt x="10620200" y="0"/>
                  <a:pt x="10471610" y="0"/>
                </a:cubicBezTo>
                <a:lnTo>
                  <a:pt x="9506740" y="0"/>
                </a:lnTo>
                <a:lnTo>
                  <a:pt x="9506740" y="60960"/>
                </a:lnTo>
                <a:lnTo>
                  <a:pt x="10472880" y="60960"/>
                </a:lnTo>
                <a:close/>
                <a:moveTo>
                  <a:pt x="10353500" y="142240"/>
                </a:moveTo>
                <a:lnTo>
                  <a:pt x="9510806" y="142240"/>
                </a:lnTo>
                <a:lnTo>
                  <a:pt x="9510806" y="158750"/>
                </a:lnTo>
                <a:lnTo>
                  <a:pt x="10353500" y="158750"/>
                </a:lnTo>
                <a:cubicBezTo>
                  <a:pt x="10480500" y="158750"/>
                  <a:pt x="10583370" y="261620"/>
                  <a:pt x="10583370" y="388620"/>
                </a:cubicBezTo>
                <a:lnTo>
                  <a:pt x="10583370" y="534667"/>
                </a:lnTo>
                <a:lnTo>
                  <a:pt x="10599880" y="534667"/>
                </a:lnTo>
                <a:lnTo>
                  <a:pt x="10599880" y="387350"/>
                </a:lnTo>
                <a:cubicBezTo>
                  <a:pt x="10599880" y="251460"/>
                  <a:pt x="10489390" y="142240"/>
                  <a:pt x="10353500" y="142240"/>
                </a:cubicBezTo>
                <a:close/>
                <a:moveTo>
                  <a:pt x="788575" y="0"/>
                </a:moveTo>
                <a:lnTo>
                  <a:pt x="9510806" y="0"/>
                </a:lnTo>
                <a:lnTo>
                  <a:pt x="9510806" y="60960"/>
                </a:lnTo>
                <a:lnTo>
                  <a:pt x="788575" y="60960"/>
                </a:lnTo>
                <a:lnTo>
                  <a:pt x="788575" y="0"/>
                </a:lnTo>
                <a:close/>
                <a:moveTo>
                  <a:pt x="788575" y="142240"/>
                </a:moveTo>
                <a:lnTo>
                  <a:pt x="9510806" y="142240"/>
                </a:lnTo>
                <a:lnTo>
                  <a:pt x="9510806" y="158750"/>
                </a:lnTo>
                <a:lnTo>
                  <a:pt x="788575" y="158750"/>
                </a:lnTo>
                <a:lnTo>
                  <a:pt x="788575" y="142240"/>
                </a:lnTo>
                <a:close/>
              </a:path>
            </a:pathLst>
          </a:custGeom>
          <a:gradFill>
            <a:gsLst>
              <a:gs pos="0">
                <a:srgbClr val="FF66C4"/>
              </a:gs>
              <a:gs pos="100000">
                <a:srgbClr val="FFDE5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7999783" y="3840406"/>
            <a:ext cx="9260598" cy="2484194"/>
          </a:xfrm>
          <a:custGeom>
            <a:avLst/>
            <a:gdLst/>
            <a:ahLst/>
            <a:cxnLst/>
            <a:rect l="l" t="t" r="r" b="b"/>
            <a:pathLst>
              <a:path w="10881416" h="2411452" extrusionOk="0">
                <a:moveTo>
                  <a:pt x="60960" y="269240"/>
                </a:moveTo>
                <a:cubicBezTo>
                  <a:pt x="60960" y="154940"/>
                  <a:pt x="153670" y="62230"/>
                  <a:pt x="267970" y="62230"/>
                </a:cubicBezTo>
                <a:lnTo>
                  <a:pt x="792580" y="62230"/>
                </a:lnTo>
                <a:lnTo>
                  <a:pt x="792580" y="0"/>
                </a:lnTo>
                <a:lnTo>
                  <a:pt x="269240" y="0"/>
                </a:lnTo>
                <a:cubicBezTo>
                  <a:pt x="120650" y="0"/>
                  <a:pt x="0" y="120650"/>
                  <a:pt x="0" y="269240"/>
                </a:cubicBezTo>
                <a:lnTo>
                  <a:pt x="0" y="525440"/>
                </a:lnTo>
                <a:lnTo>
                  <a:pt x="60960" y="525440"/>
                </a:lnTo>
                <a:lnTo>
                  <a:pt x="60960" y="269240"/>
                </a:lnTo>
                <a:close/>
                <a:moveTo>
                  <a:pt x="157480" y="387350"/>
                </a:moveTo>
                <a:cubicBezTo>
                  <a:pt x="157480" y="260350"/>
                  <a:pt x="260350" y="157480"/>
                  <a:pt x="387350" y="157480"/>
                </a:cubicBezTo>
                <a:lnTo>
                  <a:pt x="792580" y="157480"/>
                </a:lnTo>
                <a:lnTo>
                  <a:pt x="792580" y="140970"/>
                </a:lnTo>
                <a:lnTo>
                  <a:pt x="387350" y="140970"/>
                </a:lnTo>
                <a:cubicBezTo>
                  <a:pt x="251460" y="140970"/>
                  <a:pt x="140970" y="251460"/>
                  <a:pt x="140970" y="387350"/>
                </a:cubicBezTo>
                <a:lnTo>
                  <a:pt x="140970" y="525134"/>
                </a:lnTo>
                <a:lnTo>
                  <a:pt x="157480" y="525134"/>
                </a:lnTo>
                <a:lnTo>
                  <a:pt x="157480" y="387350"/>
                </a:lnTo>
                <a:close/>
                <a:moveTo>
                  <a:pt x="0" y="525134"/>
                </a:moveTo>
                <a:lnTo>
                  <a:pt x="60960" y="525134"/>
                </a:lnTo>
                <a:lnTo>
                  <a:pt x="60960" y="1803122"/>
                </a:lnTo>
                <a:lnTo>
                  <a:pt x="0" y="1803122"/>
                </a:lnTo>
                <a:lnTo>
                  <a:pt x="0" y="525134"/>
                </a:lnTo>
                <a:close/>
                <a:moveTo>
                  <a:pt x="142240" y="525134"/>
                </a:moveTo>
                <a:lnTo>
                  <a:pt x="158750" y="525134"/>
                </a:lnTo>
                <a:lnTo>
                  <a:pt x="158750" y="1803122"/>
                </a:lnTo>
                <a:lnTo>
                  <a:pt x="142240" y="1803122"/>
                </a:lnTo>
                <a:lnTo>
                  <a:pt x="142240" y="525134"/>
                </a:lnTo>
                <a:close/>
                <a:moveTo>
                  <a:pt x="269240" y="2349222"/>
                </a:moveTo>
                <a:cubicBezTo>
                  <a:pt x="154940" y="2349222"/>
                  <a:pt x="62230" y="2256512"/>
                  <a:pt x="62230" y="2142212"/>
                </a:cubicBezTo>
                <a:lnTo>
                  <a:pt x="62230" y="1803122"/>
                </a:lnTo>
                <a:lnTo>
                  <a:pt x="0" y="1803122"/>
                </a:lnTo>
                <a:lnTo>
                  <a:pt x="0" y="2142212"/>
                </a:lnTo>
                <a:cubicBezTo>
                  <a:pt x="0" y="2290802"/>
                  <a:pt x="120650" y="2411452"/>
                  <a:pt x="269240" y="2411452"/>
                </a:cubicBezTo>
                <a:lnTo>
                  <a:pt x="796704" y="2411452"/>
                </a:lnTo>
                <a:lnTo>
                  <a:pt x="796704" y="2349222"/>
                </a:lnTo>
                <a:lnTo>
                  <a:pt x="269240" y="2349222"/>
                </a:lnTo>
                <a:close/>
                <a:moveTo>
                  <a:pt x="387350" y="2252702"/>
                </a:moveTo>
                <a:cubicBezTo>
                  <a:pt x="260350" y="2252702"/>
                  <a:pt x="157480" y="2149832"/>
                  <a:pt x="157480" y="2022832"/>
                </a:cubicBezTo>
                <a:lnTo>
                  <a:pt x="157480" y="1803122"/>
                </a:lnTo>
                <a:lnTo>
                  <a:pt x="140970" y="1803122"/>
                </a:lnTo>
                <a:lnTo>
                  <a:pt x="140970" y="2022832"/>
                </a:lnTo>
                <a:cubicBezTo>
                  <a:pt x="140970" y="2158722"/>
                  <a:pt x="251460" y="2269212"/>
                  <a:pt x="387350" y="2269212"/>
                </a:cubicBezTo>
                <a:lnTo>
                  <a:pt x="792580" y="2269212"/>
                </a:lnTo>
                <a:lnTo>
                  <a:pt x="792580" y="2252702"/>
                </a:lnTo>
                <a:lnTo>
                  <a:pt x="387350" y="2252702"/>
                </a:lnTo>
                <a:close/>
                <a:moveTo>
                  <a:pt x="792580" y="2349222"/>
                </a:moveTo>
                <a:lnTo>
                  <a:pt x="9639307" y="2349222"/>
                </a:lnTo>
                <a:lnTo>
                  <a:pt x="9639307" y="2410182"/>
                </a:lnTo>
                <a:lnTo>
                  <a:pt x="792580" y="2410182"/>
                </a:lnTo>
                <a:lnTo>
                  <a:pt x="792580" y="2349222"/>
                </a:lnTo>
                <a:close/>
                <a:moveTo>
                  <a:pt x="792580" y="2252702"/>
                </a:moveTo>
                <a:lnTo>
                  <a:pt x="9639307" y="2252702"/>
                </a:lnTo>
                <a:lnTo>
                  <a:pt x="9639307" y="2269212"/>
                </a:lnTo>
                <a:lnTo>
                  <a:pt x="792580" y="2269212"/>
                </a:lnTo>
                <a:lnTo>
                  <a:pt x="792580" y="2252702"/>
                </a:lnTo>
                <a:close/>
                <a:moveTo>
                  <a:pt x="10819186" y="1803122"/>
                </a:moveTo>
                <a:lnTo>
                  <a:pt x="10819186" y="2142212"/>
                </a:lnTo>
                <a:cubicBezTo>
                  <a:pt x="10819186" y="2256512"/>
                  <a:pt x="10726476" y="2349222"/>
                  <a:pt x="10612176" y="2349222"/>
                </a:cubicBezTo>
                <a:lnTo>
                  <a:pt x="9639307" y="2349222"/>
                </a:lnTo>
                <a:lnTo>
                  <a:pt x="9639307" y="2410182"/>
                </a:lnTo>
                <a:lnTo>
                  <a:pt x="10612176" y="2410182"/>
                </a:lnTo>
                <a:cubicBezTo>
                  <a:pt x="10760766" y="2410182"/>
                  <a:pt x="10881416" y="2289532"/>
                  <a:pt x="10881416" y="2140942"/>
                </a:cubicBezTo>
                <a:lnTo>
                  <a:pt x="10881416" y="1803122"/>
                </a:lnTo>
                <a:lnTo>
                  <a:pt x="10819186" y="1803122"/>
                </a:lnTo>
                <a:close/>
                <a:moveTo>
                  <a:pt x="10722666" y="2022832"/>
                </a:moveTo>
                <a:cubicBezTo>
                  <a:pt x="10722666" y="2149832"/>
                  <a:pt x="10619796" y="2252702"/>
                  <a:pt x="10492796" y="2252702"/>
                </a:cubicBezTo>
                <a:lnTo>
                  <a:pt x="9639307" y="2252702"/>
                </a:lnTo>
                <a:lnTo>
                  <a:pt x="9639307" y="2269212"/>
                </a:lnTo>
                <a:lnTo>
                  <a:pt x="10492796" y="2269212"/>
                </a:lnTo>
                <a:cubicBezTo>
                  <a:pt x="10628686" y="2269212"/>
                  <a:pt x="10739176" y="2158722"/>
                  <a:pt x="10739176" y="2022832"/>
                </a:cubicBezTo>
                <a:lnTo>
                  <a:pt x="10739176" y="1803122"/>
                </a:lnTo>
                <a:lnTo>
                  <a:pt x="10722666" y="1803122"/>
                </a:lnTo>
                <a:lnTo>
                  <a:pt x="10722666" y="2022832"/>
                </a:lnTo>
                <a:close/>
                <a:moveTo>
                  <a:pt x="10819186" y="525134"/>
                </a:moveTo>
                <a:lnTo>
                  <a:pt x="10880146" y="525134"/>
                </a:lnTo>
                <a:lnTo>
                  <a:pt x="10880146" y="1803122"/>
                </a:lnTo>
                <a:lnTo>
                  <a:pt x="10819186" y="1803122"/>
                </a:lnTo>
                <a:lnTo>
                  <a:pt x="10819186" y="525134"/>
                </a:lnTo>
                <a:close/>
                <a:moveTo>
                  <a:pt x="10722666" y="525134"/>
                </a:moveTo>
                <a:lnTo>
                  <a:pt x="10739176" y="525134"/>
                </a:lnTo>
                <a:lnTo>
                  <a:pt x="10739176" y="1803122"/>
                </a:lnTo>
                <a:lnTo>
                  <a:pt x="10722666" y="1803122"/>
                </a:lnTo>
                <a:lnTo>
                  <a:pt x="10722666" y="525134"/>
                </a:lnTo>
                <a:close/>
                <a:moveTo>
                  <a:pt x="10612176" y="60960"/>
                </a:moveTo>
                <a:cubicBezTo>
                  <a:pt x="10726476" y="60960"/>
                  <a:pt x="10819186" y="153670"/>
                  <a:pt x="10819186" y="267970"/>
                </a:cubicBezTo>
                <a:lnTo>
                  <a:pt x="10819186" y="525134"/>
                </a:lnTo>
                <a:lnTo>
                  <a:pt x="10880146" y="525134"/>
                </a:lnTo>
                <a:lnTo>
                  <a:pt x="10880146" y="269240"/>
                </a:lnTo>
                <a:cubicBezTo>
                  <a:pt x="10880146" y="120650"/>
                  <a:pt x="10759496" y="0"/>
                  <a:pt x="10610906" y="0"/>
                </a:cubicBezTo>
                <a:lnTo>
                  <a:pt x="9635182" y="0"/>
                </a:lnTo>
                <a:lnTo>
                  <a:pt x="9635182" y="60960"/>
                </a:lnTo>
                <a:lnTo>
                  <a:pt x="10612176" y="60960"/>
                </a:lnTo>
                <a:close/>
                <a:moveTo>
                  <a:pt x="10492796" y="142240"/>
                </a:moveTo>
                <a:lnTo>
                  <a:pt x="9639307" y="142240"/>
                </a:lnTo>
                <a:lnTo>
                  <a:pt x="9639307" y="158750"/>
                </a:lnTo>
                <a:lnTo>
                  <a:pt x="10492796" y="158750"/>
                </a:lnTo>
                <a:cubicBezTo>
                  <a:pt x="10619796" y="158750"/>
                  <a:pt x="10722666" y="261620"/>
                  <a:pt x="10722666" y="388620"/>
                </a:cubicBezTo>
                <a:lnTo>
                  <a:pt x="10722666" y="525440"/>
                </a:lnTo>
                <a:lnTo>
                  <a:pt x="10739176" y="525440"/>
                </a:lnTo>
                <a:lnTo>
                  <a:pt x="10739176" y="387350"/>
                </a:lnTo>
                <a:cubicBezTo>
                  <a:pt x="10739176" y="251460"/>
                  <a:pt x="10628686" y="142240"/>
                  <a:pt x="10492796" y="142240"/>
                </a:cubicBezTo>
                <a:close/>
                <a:moveTo>
                  <a:pt x="792580" y="0"/>
                </a:moveTo>
                <a:lnTo>
                  <a:pt x="9639307" y="0"/>
                </a:lnTo>
                <a:lnTo>
                  <a:pt x="9639307" y="60960"/>
                </a:lnTo>
                <a:lnTo>
                  <a:pt x="792580" y="60960"/>
                </a:lnTo>
                <a:lnTo>
                  <a:pt x="792580" y="0"/>
                </a:lnTo>
                <a:close/>
                <a:moveTo>
                  <a:pt x="792580" y="142240"/>
                </a:moveTo>
                <a:lnTo>
                  <a:pt x="9639307" y="142240"/>
                </a:lnTo>
                <a:lnTo>
                  <a:pt x="9639307" y="158750"/>
                </a:lnTo>
                <a:lnTo>
                  <a:pt x="792580" y="158750"/>
                </a:lnTo>
                <a:lnTo>
                  <a:pt x="792580" y="142240"/>
                </a:lnTo>
                <a:close/>
              </a:path>
            </a:pathLst>
          </a:custGeom>
          <a:gradFill>
            <a:gsLst>
              <a:gs pos="0">
                <a:srgbClr val="FF66C4"/>
              </a:gs>
              <a:gs pos="100000">
                <a:srgbClr val="FFDE5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"/>
          <p:cNvSpPr/>
          <p:nvPr/>
        </p:nvSpPr>
        <p:spPr>
          <a:xfrm rot="5400000">
            <a:off x="6723411" y="1436942"/>
            <a:ext cx="981388" cy="849882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gradFill>
            <a:gsLst>
              <a:gs pos="0">
                <a:srgbClr val="CDFFD8"/>
              </a:gs>
              <a:gs pos="100000">
                <a:srgbClr val="94B9FF"/>
              </a:gs>
            </a:gsLst>
            <a:lin ang="0" scaled="0"/>
          </a:grad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238" name="Google Shape;238;p9"/>
          <p:cNvSpPr/>
          <p:nvPr/>
        </p:nvSpPr>
        <p:spPr>
          <a:xfrm rot="5400000">
            <a:off x="6723411" y="7588705"/>
            <a:ext cx="981388" cy="849882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gradFill>
            <a:gsLst>
              <a:gs pos="0">
                <a:srgbClr val="8C52FF"/>
              </a:gs>
              <a:gs pos="100000">
                <a:srgbClr val="5CE1E6"/>
              </a:gs>
            </a:gsLst>
            <a:lin ang="0" scaled="0"/>
          </a:grad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239" name="Google Shape;239;p9"/>
          <p:cNvSpPr/>
          <p:nvPr/>
        </p:nvSpPr>
        <p:spPr>
          <a:xfrm>
            <a:off x="7999783" y="6546884"/>
            <a:ext cx="9260598" cy="3046835"/>
          </a:xfrm>
          <a:custGeom>
            <a:avLst/>
            <a:gdLst/>
            <a:ahLst/>
            <a:cxnLst/>
            <a:rect l="l" t="t" r="r" b="b"/>
            <a:pathLst>
              <a:path w="10881416" h="3580101" extrusionOk="0">
                <a:moveTo>
                  <a:pt x="60960" y="269240"/>
                </a:moveTo>
                <a:cubicBezTo>
                  <a:pt x="60960" y="154940"/>
                  <a:pt x="153670" y="62230"/>
                  <a:pt x="267970" y="62230"/>
                </a:cubicBezTo>
                <a:lnTo>
                  <a:pt x="792580" y="62230"/>
                </a:lnTo>
                <a:lnTo>
                  <a:pt x="792580" y="0"/>
                </a:lnTo>
                <a:lnTo>
                  <a:pt x="269240" y="0"/>
                </a:lnTo>
                <a:cubicBezTo>
                  <a:pt x="120650" y="0"/>
                  <a:pt x="0" y="120650"/>
                  <a:pt x="0" y="269240"/>
                </a:cubicBezTo>
                <a:lnTo>
                  <a:pt x="0" y="541491"/>
                </a:lnTo>
                <a:lnTo>
                  <a:pt x="60960" y="541491"/>
                </a:lnTo>
                <a:lnTo>
                  <a:pt x="60960" y="269240"/>
                </a:lnTo>
                <a:close/>
                <a:moveTo>
                  <a:pt x="157480" y="387350"/>
                </a:moveTo>
                <a:cubicBezTo>
                  <a:pt x="157480" y="260350"/>
                  <a:pt x="260350" y="157480"/>
                  <a:pt x="387350" y="157480"/>
                </a:cubicBezTo>
                <a:lnTo>
                  <a:pt x="792580" y="157480"/>
                </a:lnTo>
                <a:lnTo>
                  <a:pt x="792580" y="140970"/>
                </a:lnTo>
                <a:lnTo>
                  <a:pt x="387350" y="140970"/>
                </a:lnTo>
                <a:cubicBezTo>
                  <a:pt x="251460" y="140970"/>
                  <a:pt x="140970" y="251460"/>
                  <a:pt x="140970" y="387350"/>
                </a:cubicBezTo>
                <a:lnTo>
                  <a:pt x="140970" y="540903"/>
                </a:lnTo>
                <a:lnTo>
                  <a:pt x="157480" y="540903"/>
                </a:lnTo>
                <a:lnTo>
                  <a:pt x="157480" y="387350"/>
                </a:lnTo>
                <a:close/>
                <a:moveTo>
                  <a:pt x="0" y="540903"/>
                </a:moveTo>
                <a:lnTo>
                  <a:pt x="60960" y="540903"/>
                </a:lnTo>
                <a:lnTo>
                  <a:pt x="60960" y="2971771"/>
                </a:lnTo>
                <a:lnTo>
                  <a:pt x="0" y="2971771"/>
                </a:lnTo>
                <a:lnTo>
                  <a:pt x="0" y="540903"/>
                </a:lnTo>
                <a:close/>
                <a:moveTo>
                  <a:pt x="142240" y="540903"/>
                </a:moveTo>
                <a:lnTo>
                  <a:pt x="158750" y="540903"/>
                </a:lnTo>
                <a:lnTo>
                  <a:pt x="158750" y="2971771"/>
                </a:lnTo>
                <a:lnTo>
                  <a:pt x="142240" y="2971771"/>
                </a:lnTo>
                <a:lnTo>
                  <a:pt x="142240" y="540903"/>
                </a:lnTo>
                <a:close/>
                <a:moveTo>
                  <a:pt x="269240" y="3517871"/>
                </a:moveTo>
                <a:cubicBezTo>
                  <a:pt x="154940" y="3517871"/>
                  <a:pt x="62230" y="3425161"/>
                  <a:pt x="62230" y="3310861"/>
                </a:cubicBezTo>
                <a:lnTo>
                  <a:pt x="62230" y="2971771"/>
                </a:lnTo>
                <a:lnTo>
                  <a:pt x="0" y="2971771"/>
                </a:lnTo>
                <a:lnTo>
                  <a:pt x="0" y="3310861"/>
                </a:lnTo>
                <a:cubicBezTo>
                  <a:pt x="0" y="3459451"/>
                  <a:pt x="120650" y="3580101"/>
                  <a:pt x="269240" y="3580101"/>
                </a:cubicBezTo>
                <a:lnTo>
                  <a:pt x="796704" y="3580101"/>
                </a:lnTo>
                <a:lnTo>
                  <a:pt x="796704" y="3517871"/>
                </a:lnTo>
                <a:lnTo>
                  <a:pt x="269240" y="3517871"/>
                </a:lnTo>
                <a:close/>
                <a:moveTo>
                  <a:pt x="387350" y="3421351"/>
                </a:moveTo>
                <a:cubicBezTo>
                  <a:pt x="260350" y="3421351"/>
                  <a:pt x="157480" y="3318481"/>
                  <a:pt x="157480" y="3191481"/>
                </a:cubicBezTo>
                <a:lnTo>
                  <a:pt x="157480" y="2971771"/>
                </a:lnTo>
                <a:lnTo>
                  <a:pt x="140970" y="2971771"/>
                </a:lnTo>
                <a:lnTo>
                  <a:pt x="140970" y="3191481"/>
                </a:lnTo>
                <a:cubicBezTo>
                  <a:pt x="140970" y="3327371"/>
                  <a:pt x="251460" y="3437861"/>
                  <a:pt x="387350" y="3437861"/>
                </a:cubicBezTo>
                <a:lnTo>
                  <a:pt x="792580" y="3437861"/>
                </a:lnTo>
                <a:lnTo>
                  <a:pt x="792580" y="3421351"/>
                </a:lnTo>
                <a:lnTo>
                  <a:pt x="387350" y="3421351"/>
                </a:lnTo>
                <a:close/>
                <a:moveTo>
                  <a:pt x="792580" y="3517871"/>
                </a:moveTo>
                <a:lnTo>
                  <a:pt x="9639307" y="3517871"/>
                </a:lnTo>
                <a:lnTo>
                  <a:pt x="9639307" y="3578831"/>
                </a:lnTo>
                <a:lnTo>
                  <a:pt x="792580" y="3578831"/>
                </a:lnTo>
                <a:lnTo>
                  <a:pt x="792580" y="3517871"/>
                </a:lnTo>
                <a:close/>
                <a:moveTo>
                  <a:pt x="792580" y="3421351"/>
                </a:moveTo>
                <a:lnTo>
                  <a:pt x="9639307" y="3421351"/>
                </a:lnTo>
                <a:lnTo>
                  <a:pt x="9639307" y="3437861"/>
                </a:lnTo>
                <a:lnTo>
                  <a:pt x="792580" y="3437861"/>
                </a:lnTo>
                <a:lnTo>
                  <a:pt x="792580" y="3421351"/>
                </a:lnTo>
                <a:close/>
                <a:moveTo>
                  <a:pt x="10819186" y="2971771"/>
                </a:moveTo>
                <a:lnTo>
                  <a:pt x="10819186" y="3310861"/>
                </a:lnTo>
                <a:cubicBezTo>
                  <a:pt x="10819186" y="3425161"/>
                  <a:pt x="10726476" y="3517871"/>
                  <a:pt x="10612176" y="3517871"/>
                </a:cubicBezTo>
                <a:lnTo>
                  <a:pt x="9639307" y="3517871"/>
                </a:lnTo>
                <a:lnTo>
                  <a:pt x="9639307" y="3578831"/>
                </a:lnTo>
                <a:lnTo>
                  <a:pt x="10612176" y="3578831"/>
                </a:lnTo>
                <a:cubicBezTo>
                  <a:pt x="10760766" y="3578831"/>
                  <a:pt x="10881416" y="3458181"/>
                  <a:pt x="10881416" y="3309591"/>
                </a:cubicBezTo>
                <a:lnTo>
                  <a:pt x="10881416" y="2971771"/>
                </a:lnTo>
                <a:lnTo>
                  <a:pt x="10819186" y="2971771"/>
                </a:lnTo>
                <a:close/>
                <a:moveTo>
                  <a:pt x="10722666" y="3191481"/>
                </a:moveTo>
                <a:cubicBezTo>
                  <a:pt x="10722666" y="3318481"/>
                  <a:pt x="10619796" y="3421351"/>
                  <a:pt x="10492796" y="3421351"/>
                </a:cubicBezTo>
                <a:lnTo>
                  <a:pt x="9639307" y="3421351"/>
                </a:lnTo>
                <a:lnTo>
                  <a:pt x="9639307" y="3437861"/>
                </a:lnTo>
                <a:lnTo>
                  <a:pt x="10492796" y="3437861"/>
                </a:lnTo>
                <a:cubicBezTo>
                  <a:pt x="10628686" y="3437861"/>
                  <a:pt x="10739176" y="3327371"/>
                  <a:pt x="10739176" y="3191481"/>
                </a:cubicBezTo>
                <a:lnTo>
                  <a:pt x="10739176" y="2971771"/>
                </a:lnTo>
                <a:lnTo>
                  <a:pt x="10722666" y="2971771"/>
                </a:lnTo>
                <a:lnTo>
                  <a:pt x="10722666" y="3191481"/>
                </a:lnTo>
                <a:close/>
                <a:moveTo>
                  <a:pt x="10819186" y="540903"/>
                </a:moveTo>
                <a:lnTo>
                  <a:pt x="10880146" y="540903"/>
                </a:lnTo>
                <a:lnTo>
                  <a:pt x="10880146" y="2971771"/>
                </a:lnTo>
                <a:lnTo>
                  <a:pt x="10819186" y="2971771"/>
                </a:lnTo>
                <a:lnTo>
                  <a:pt x="10819186" y="540903"/>
                </a:lnTo>
                <a:close/>
                <a:moveTo>
                  <a:pt x="10722666" y="540903"/>
                </a:moveTo>
                <a:lnTo>
                  <a:pt x="10739176" y="540903"/>
                </a:lnTo>
                <a:lnTo>
                  <a:pt x="10739176" y="2971771"/>
                </a:lnTo>
                <a:lnTo>
                  <a:pt x="10722666" y="2971771"/>
                </a:lnTo>
                <a:lnTo>
                  <a:pt x="10722666" y="540903"/>
                </a:lnTo>
                <a:close/>
                <a:moveTo>
                  <a:pt x="10612176" y="60960"/>
                </a:moveTo>
                <a:cubicBezTo>
                  <a:pt x="10726476" y="60960"/>
                  <a:pt x="10819186" y="153670"/>
                  <a:pt x="10819186" y="267970"/>
                </a:cubicBezTo>
                <a:lnTo>
                  <a:pt x="10819186" y="540903"/>
                </a:lnTo>
                <a:lnTo>
                  <a:pt x="10880146" y="540903"/>
                </a:lnTo>
                <a:lnTo>
                  <a:pt x="10880146" y="269240"/>
                </a:lnTo>
                <a:cubicBezTo>
                  <a:pt x="10880146" y="120650"/>
                  <a:pt x="10759496" y="0"/>
                  <a:pt x="10610906" y="0"/>
                </a:cubicBezTo>
                <a:lnTo>
                  <a:pt x="9635182" y="0"/>
                </a:lnTo>
                <a:lnTo>
                  <a:pt x="9635182" y="60960"/>
                </a:lnTo>
                <a:lnTo>
                  <a:pt x="10612176" y="60960"/>
                </a:lnTo>
                <a:close/>
                <a:moveTo>
                  <a:pt x="10492796" y="142240"/>
                </a:moveTo>
                <a:lnTo>
                  <a:pt x="9639307" y="142240"/>
                </a:lnTo>
                <a:lnTo>
                  <a:pt x="9639307" y="158750"/>
                </a:lnTo>
                <a:lnTo>
                  <a:pt x="10492796" y="158750"/>
                </a:lnTo>
                <a:cubicBezTo>
                  <a:pt x="10619796" y="158750"/>
                  <a:pt x="10722666" y="261620"/>
                  <a:pt x="10722666" y="388620"/>
                </a:cubicBezTo>
                <a:lnTo>
                  <a:pt x="10722666" y="541491"/>
                </a:lnTo>
                <a:lnTo>
                  <a:pt x="10739176" y="541491"/>
                </a:lnTo>
                <a:lnTo>
                  <a:pt x="10739176" y="387350"/>
                </a:lnTo>
                <a:cubicBezTo>
                  <a:pt x="10739176" y="251460"/>
                  <a:pt x="10628686" y="142240"/>
                  <a:pt x="10492796" y="142240"/>
                </a:cubicBezTo>
                <a:close/>
                <a:moveTo>
                  <a:pt x="792580" y="0"/>
                </a:moveTo>
                <a:lnTo>
                  <a:pt x="9639307" y="0"/>
                </a:lnTo>
                <a:lnTo>
                  <a:pt x="9639307" y="60960"/>
                </a:lnTo>
                <a:lnTo>
                  <a:pt x="792580" y="60960"/>
                </a:lnTo>
                <a:lnTo>
                  <a:pt x="792580" y="0"/>
                </a:lnTo>
                <a:close/>
                <a:moveTo>
                  <a:pt x="792580" y="142240"/>
                </a:moveTo>
                <a:lnTo>
                  <a:pt x="9639307" y="142240"/>
                </a:lnTo>
                <a:lnTo>
                  <a:pt x="9639307" y="158750"/>
                </a:lnTo>
                <a:lnTo>
                  <a:pt x="792580" y="158750"/>
                </a:lnTo>
                <a:lnTo>
                  <a:pt x="792580" y="142240"/>
                </a:lnTo>
                <a:close/>
              </a:path>
            </a:pathLst>
          </a:custGeom>
          <a:gradFill>
            <a:gsLst>
              <a:gs pos="0">
                <a:srgbClr val="FF66C4"/>
              </a:gs>
              <a:gs pos="100000">
                <a:srgbClr val="FFDE5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 rot="5400000">
            <a:off x="6723411" y="4441055"/>
            <a:ext cx="981388" cy="849882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2CA0E2"/>
          </a:solid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241" name="Google Shape;241;p9"/>
          <p:cNvSpPr txBox="1"/>
          <p:nvPr/>
        </p:nvSpPr>
        <p:spPr>
          <a:xfrm>
            <a:off x="8404103" y="712533"/>
            <a:ext cx="8414294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Ứng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dụng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AI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hẹp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phụ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thuộc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nhiều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vào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dữ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liệu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đòi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hỏi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các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bộ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dữ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liệu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lớn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để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tìm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hiểu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và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thực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hiện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một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số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tác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vụ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nhất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định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8404103" y="6824924"/>
            <a:ext cx="8414294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AI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yếu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thường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dựa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vào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sự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can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thiệp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của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con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người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để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thực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hiện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các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nhiệm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vụ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điều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này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có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thể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đưa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những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thành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kiến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của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con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người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vào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quy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trình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43" name="Google Shape;243;p9"/>
          <p:cNvSpPr txBox="1"/>
          <p:nvPr/>
        </p:nvSpPr>
        <p:spPr>
          <a:xfrm>
            <a:off x="8404103" y="4002396"/>
            <a:ext cx="8414294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Các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ứng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dụng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này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có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thể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dễ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bị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tấn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công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bởi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các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mối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đe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dọa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và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lỗ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hổng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trên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mạng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44" name="Google Shape;244;p9"/>
          <p:cNvSpPr/>
          <p:nvPr/>
        </p:nvSpPr>
        <p:spPr>
          <a:xfrm rot="16702211">
            <a:off x="-1061814" y="-1089321"/>
            <a:ext cx="4252009" cy="3603707"/>
          </a:xfrm>
          <a:custGeom>
            <a:avLst/>
            <a:gdLst/>
            <a:ahLst/>
            <a:cxnLst/>
            <a:rect l="l" t="t" r="r" b="b"/>
            <a:pathLst>
              <a:path w="9957653" h="8663158" extrusionOk="0">
                <a:moveTo>
                  <a:pt x="9957652" y="8663157"/>
                </a:moveTo>
                <a:lnTo>
                  <a:pt x="0" y="8663157"/>
                </a:lnTo>
                <a:lnTo>
                  <a:pt x="0" y="0"/>
                </a:lnTo>
                <a:lnTo>
                  <a:pt x="9957652" y="0"/>
                </a:lnTo>
                <a:lnTo>
                  <a:pt x="9957652" y="8663157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sp>
        <p:nvSpPr>
          <p:cNvPr id="245" name="Google Shape;245;p9"/>
          <p:cNvSpPr/>
          <p:nvPr/>
        </p:nvSpPr>
        <p:spPr>
          <a:xfrm rot="5977905">
            <a:off x="14094533" y="6782333"/>
            <a:ext cx="5889709" cy="5341708"/>
          </a:xfrm>
          <a:custGeom>
            <a:avLst/>
            <a:gdLst/>
            <a:ahLst/>
            <a:cxnLst/>
            <a:rect l="l" t="t" r="r" b="b"/>
            <a:pathLst>
              <a:path w="9957653" h="8663158" extrusionOk="0">
                <a:moveTo>
                  <a:pt x="0" y="0"/>
                </a:moveTo>
                <a:lnTo>
                  <a:pt x="9957653" y="0"/>
                </a:lnTo>
                <a:lnTo>
                  <a:pt x="9957653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1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9DD9F2-A1F2-6380-EE0D-A4DE359EE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4C341-8AA6-5DBD-229A-FE6330B86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A6386-F1B5-5E41-4C19-369B3E1D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/>
      <p:bldP spid="242" grpId="0"/>
      <p:bldP spid="2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C52FF"/>
            </a:gs>
            <a:gs pos="100000">
              <a:srgbClr val="5CE1E6"/>
            </a:gs>
          </a:gsLst>
          <a:lin ang="0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/>
          <p:nvPr/>
        </p:nvSpPr>
        <p:spPr>
          <a:xfrm>
            <a:off x="-555962" y="60640"/>
            <a:ext cx="5448300" cy="3699961"/>
          </a:xfrm>
          <a:custGeom>
            <a:avLst/>
            <a:gdLst/>
            <a:ahLst/>
            <a:cxnLst/>
            <a:rect l="l" t="t" r="r" b="b"/>
            <a:pathLst>
              <a:path w="9808535" h="9808535" extrusionOk="0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255" name="Google Shape;255;p10"/>
          <p:cNvSpPr/>
          <p:nvPr/>
        </p:nvSpPr>
        <p:spPr>
          <a:xfrm rot="8100000">
            <a:off x="13466156" y="6241495"/>
            <a:ext cx="5163421" cy="3181127"/>
          </a:xfrm>
          <a:custGeom>
            <a:avLst/>
            <a:gdLst/>
            <a:ahLst/>
            <a:cxnLst/>
            <a:rect l="l" t="t" r="r" b="b"/>
            <a:pathLst>
              <a:path w="8209501" h="6060105" extrusionOk="0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256" name="Google Shape;256;p10"/>
          <p:cNvSpPr/>
          <p:nvPr/>
        </p:nvSpPr>
        <p:spPr>
          <a:xfrm>
            <a:off x="-514290" y="6544096"/>
            <a:ext cx="5251568" cy="3749296"/>
          </a:xfrm>
          <a:custGeom>
            <a:avLst/>
            <a:gdLst/>
            <a:ahLst/>
            <a:cxnLst/>
            <a:rect l="l" t="t" r="r" b="b"/>
            <a:pathLst>
              <a:path w="6009009" h="6009009" extrusionOk="0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257" name="Google Shape;257;p10"/>
          <p:cNvSpPr/>
          <p:nvPr/>
        </p:nvSpPr>
        <p:spPr>
          <a:xfrm rot="3042606">
            <a:off x="-57648" y="8008191"/>
            <a:ext cx="3372476" cy="1798925"/>
          </a:xfrm>
          <a:custGeom>
            <a:avLst/>
            <a:gdLst/>
            <a:ahLst/>
            <a:cxnLst/>
            <a:rect l="l" t="t" r="r" b="b"/>
            <a:pathLst>
              <a:path w="4602247" h="3514966" extrusionOk="0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258" name="Google Shape;258;p10"/>
          <p:cNvSpPr/>
          <p:nvPr/>
        </p:nvSpPr>
        <p:spPr>
          <a:xfrm>
            <a:off x="14457709" y="4415444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 extrusionOk="0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54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259" name="Google Shape;259;p10"/>
          <p:cNvSpPr/>
          <p:nvPr/>
        </p:nvSpPr>
        <p:spPr>
          <a:xfrm rot="-1393429">
            <a:off x="607223" y="2808675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 extrusionOk="0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8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260" name="Google Shape;260;p10"/>
          <p:cNvSpPr txBox="1"/>
          <p:nvPr/>
        </p:nvSpPr>
        <p:spPr>
          <a:xfrm>
            <a:off x="3574576" y="4773224"/>
            <a:ext cx="10406594" cy="457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5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Còn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được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gọi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là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trí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tuệ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tổng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hợp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nhân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tạo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(AGI).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Dạng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AI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này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dựa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trên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niềm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tin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rằng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sức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mạnh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tính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toán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có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thể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bắt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chước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khả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năng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của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bộ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não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con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người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, bao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gồm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tư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duy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phân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tích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và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các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khả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năng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trí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tuệ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400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khác</a:t>
            </a:r>
            <a:r>
              <a:rPr lang="en-US" sz="4400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.</a:t>
            </a:r>
            <a:endParaRPr sz="24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Google Shape;261;p10"/>
          <p:cNvSpPr txBox="1"/>
          <p:nvPr/>
        </p:nvSpPr>
        <p:spPr>
          <a:xfrm>
            <a:off x="211336" y="251375"/>
            <a:ext cx="2607189" cy="177279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Arial" panose="020B0604020202020204" pitchFamily="34" charset="0"/>
                <a:sym typeface="Arial"/>
              </a:rPr>
              <a:t>b.</a:t>
            </a:r>
            <a:endParaRPr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guet Scrip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5594966" y="859034"/>
            <a:ext cx="7586758" cy="14327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00" b="1" i="0" u="none" strike="noStrike" cap="none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Arial"/>
                <a:sym typeface="Arial"/>
              </a:rPr>
              <a:t>AI </a:t>
            </a:r>
            <a:r>
              <a:rPr lang="en-US" sz="13300" b="1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Arial"/>
                <a:sym typeface="Arial"/>
              </a:rPr>
              <a:t>m</a:t>
            </a:r>
            <a:r>
              <a:rPr lang="en-US" sz="13300" b="1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Arial"/>
                <a:sym typeface="Arial"/>
              </a:rPr>
              <a:t>ạ</a:t>
            </a:r>
            <a:r>
              <a:rPr lang="en-US" sz="13300" b="1" i="0" u="none" strike="noStrike" cap="none" dirty="0" err="1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Arial"/>
                <a:sym typeface="Arial"/>
              </a:rPr>
              <a:t>nh</a:t>
            </a:r>
            <a:endParaRPr sz="12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guet Script" panose="00000500000000000000" pitchFamily="2" charset="0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7155732" y="2562678"/>
            <a:ext cx="4381124" cy="990829"/>
          </a:xfrm>
          <a:custGeom>
            <a:avLst/>
            <a:gdLst/>
            <a:ahLst/>
            <a:cxnLst/>
            <a:rect l="l" t="t" r="r" b="b"/>
            <a:pathLst>
              <a:path w="10220257" h="2311400" extrusionOk="0">
                <a:moveTo>
                  <a:pt x="9915457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2006600"/>
                </a:lnTo>
                <a:cubicBezTo>
                  <a:pt x="0" y="2175510"/>
                  <a:pt x="135890" y="2311400"/>
                  <a:pt x="304800" y="2311400"/>
                </a:cubicBezTo>
                <a:lnTo>
                  <a:pt x="9915457" y="2311400"/>
                </a:lnTo>
                <a:cubicBezTo>
                  <a:pt x="10084367" y="2311400"/>
                  <a:pt x="10220257" y="2175510"/>
                  <a:pt x="10220257" y="2006600"/>
                </a:cubicBezTo>
                <a:lnTo>
                  <a:pt x="10220257" y="304800"/>
                </a:lnTo>
                <a:cubicBezTo>
                  <a:pt x="10220257" y="135890"/>
                  <a:pt x="10084367" y="0"/>
                  <a:pt x="9915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"/>
          <p:cNvSpPr txBox="1"/>
          <p:nvPr/>
        </p:nvSpPr>
        <p:spPr>
          <a:xfrm>
            <a:off x="7205637" y="2515478"/>
            <a:ext cx="4365416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 err="1">
                <a:solidFill>
                  <a:srgbClr val="302D2E"/>
                </a:solidFill>
                <a:latin typeface="Paytone One"/>
                <a:ea typeface="Paytone One"/>
                <a:cs typeface="Paytone One"/>
                <a:sym typeface="Paytone One"/>
              </a:rPr>
              <a:t>Khái</a:t>
            </a:r>
            <a:r>
              <a:rPr lang="en-US" sz="5499" b="0" i="0" u="none" strike="noStrike" cap="none" dirty="0">
                <a:solidFill>
                  <a:srgbClr val="302D2E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5499" b="0" i="0" u="none" strike="noStrike" cap="none" dirty="0" err="1">
                <a:solidFill>
                  <a:srgbClr val="302D2E"/>
                </a:solidFill>
                <a:latin typeface="Paytone One"/>
                <a:ea typeface="Paytone One"/>
                <a:cs typeface="Paytone One"/>
                <a:sym typeface="Paytone One"/>
              </a:rPr>
              <a:t>niệm</a:t>
            </a:r>
            <a:r>
              <a:rPr lang="en-US" sz="5499" b="0" i="0" u="none" strike="noStrike" cap="none" dirty="0">
                <a:solidFill>
                  <a:srgbClr val="302D2E"/>
                </a:solidFill>
                <a:latin typeface="Paytone One"/>
                <a:ea typeface="Paytone One"/>
                <a:cs typeface="Paytone One"/>
                <a:sym typeface="Paytone One"/>
              </a:rPr>
              <a:t>: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7D9EC2-6949-2A24-5225-09C75E781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BD423-CF9D-2CF4-CAD9-8D2F5000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43A86-718B-C38C-A2CB-86EDE995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  <p:bldP spid="261" grpId="0"/>
      <p:bldP spid="262" grpId="0"/>
      <p:bldP spid="263" grpId="0" animBg="1"/>
      <p:bldP spid="2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1"/>
          <p:cNvGrpSpPr/>
          <p:nvPr/>
        </p:nvGrpSpPr>
        <p:grpSpPr>
          <a:xfrm>
            <a:off x="1665892" y="3004206"/>
            <a:ext cx="2607256" cy="978149"/>
            <a:chOff x="0" y="0"/>
            <a:chExt cx="2898173" cy="1113790"/>
          </a:xfrm>
        </p:grpSpPr>
        <p:sp>
          <p:nvSpPr>
            <p:cNvPr id="271" name="Google Shape;271;p11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 extrusionOk="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7EC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3" name="Google Shape;273;p11"/>
          <p:cNvGrpSpPr/>
          <p:nvPr/>
        </p:nvGrpSpPr>
        <p:grpSpPr>
          <a:xfrm rot="10800000">
            <a:off x="2890728" y="3022975"/>
            <a:ext cx="6519103" cy="958265"/>
            <a:chOff x="0" y="0"/>
            <a:chExt cx="7396870" cy="1113790"/>
          </a:xfrm>
        </p:grpSpPr>
        <p:sp>
          <p:nvSpPr>
            <p:cNvPr id="274" name="Google Shape;274;p11"/>
            <p:cNvSpPr/>
            <p:nvPr/>
          </p:nvSpPr>
          <p:spPr>
            <a:xfrm>
              <a:off x="0" y="0"/>
              <a:ext cx="7396870" cy="1113790"/>
            </a:xfrm>
            <a:custGeom>
              <a:avLst/>
              <a:gdLst/>
              <a:ahLst/>
              <a:cxnLst/>
              <a:rect l="l" t="t" r="r" b="b"/>
              <a:pathLst>
                <a:path w="7396870" h="1113790" extrusionOk="0">
                  <a:moveTo>
                    <a:pt x="6844420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44420" y="1113790"/>
                  </a:lnTo>
                  <a:lnTo>
                    <a:pt x="7396870" y="558800"/>
                  </a:lnTo>
                  <a:lnTo>
                    <a:pt x="6844420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" name="Google Shape;276;p11"/>
          <p:cNvGrpSpPr/>
          <p:nvPr/>
        </p:nvGrpSpPr>
        <p:grpSpPr>
          <a:xfrm>
            <a:off x="1665892" y="4598716"/>
            <a:ext cx="2554254" cy="958265"/>
            <a:chOff x="0" y="0"/>
            <a:chExt cx="2898173" cy="1113790"/>
          </a:xfrm>
        </p:grpSpPr>
        <p:sp>
          <p:nvSpPr>
            <p:cNvPr id="277" name="Google Shape;277;p11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 extrusionOk="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BB9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9" name="Google Shape;279;p11"/>
          <p:cNvGrpSpPr/>
          <p:nvPr/>
        </p:nvGrpSpPr>
        <p:grpSpPr>
          <a:xfrm rot="10800000">
            <a:off x="2837725" y="4597621"/>
            <a:ext cx="5331940" cy="958265"/>
            <a:chOff x="0" y="0"/>
            <a:chExt cx="5284488" cy="1113790"/>
          </a:xfrm>
        </p:grpSpPr>
        <p:sp>
          <p:nvSpPr>
            <p:cNvPr id="280" name="Google Shape;280;p11"/>
            <p:cNvSpPr/>
            <p:nvPr/>
          </p:nvSpPr>
          <p:spPr>
            <a:xfrm>
              <a:off x="0" y="0"/>
              <a:ext cx="5284488" cy="1113790"/>
            </a:xfrm>
            <a:custGeom>
              <a:avLst/>
              <a:gdLst/>
              <a:ahLst/>
              <a:cxnLst/>
              <a:rect l="l" t="t" r="r" b="b"/>
              <a:pathLst>
                <a:path w="5284488" h="1113790" extrusionOk="0">
                  <a:moveTo>
                    <a:pt x="473203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32038" y="1113790"/>
                  </a:lnTo>
                  <a:lnTo>
                    <a:pt x="5284488" y="558800"/>
                  </a:lnTo>
                  <a:lnTo>
                    <a:pt x="4732038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2" name="Google Shape;282;p11"/>
          <p:cNvGrpSpPr/>
          <p:nvPr/>
        </p:nvGrpSpPr>
        <p:grpSpPr>
          <a:xfrm>
            <a:off x="1665892" y="6173365"/>
            <a:ext cx="2554254" cy="958265"/>
            <a:chOff x="0" y="0"/>
            <a:chExt cx="2898173" cy="1113790"/>
          </a:xfrm>
        </p:grpSpPr>
        <p:sp>
          <p:nvSpPr>
            <p:cNvPr id="283" name="Google Shape;283;p11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 extrusionOk="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FDB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5" name="Google Shape;285;p11"/>
          <p:cNvGrpSpPr/>
          <p:nvPr/>
        </p:nvGrpSpPr>
        <p:grpSpPr>
          <a:xfrm rot="10800000">
            <a:off x="2837725" y="6172271"/>
            <a:ext cx="4839424" cy="958265"/>
            <a:chOff x="0" y="0"/>
            <a:chExt cx="4421506" cy="1113790"/>
          </a:xfrm>
        </p:grpSpPr>
        <p:sp>
          <p:nvSpPr>
            <p:cNvPr id="286" name="Google Shape;286;p11"/>
            <p:cNvSpPr/>
            <p:nvPr/>
          </p:nvSpPr>
          <p:spPr>
            <a:xfrm>
              <a:off x="0" y="0"/>
              <a:ext cx="4421506" cy="1113790"/>
            </a:xfrm>
            <a:custGeom>
              <a:avLst/>
              <a:gdLst/>
              <a:ahLst/>
              <a:cxnLst/>
              <a:rect l="l" t="t" r="r" b="b"/>
              <a:pathLst>
                <a:path w="4421506" h="1113790" extrusionOk="0">
                  <a:moveTo>
                    <a:pt x="386905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869056" y="1113790"/>
                  </a:lnTo>
                  <a:lnTo>
                    <a:pt x="4421506" y="558800"/>
                  </a:lnTo>
                  <a:lnTo>
                    <a:pt x="3869056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8" name="Google Shape;288;p11"/>
          <p:cNvGrpSpPr/>
          <p:nvPr/>
        </p:nvGrpSpPr>
        <p:grpSpPr>
          <a:xfrm>
            <a:off x="1665892" y="7733363"/>
            <a:ext cx="2554254" cy="958265"/>
            <a:chOff x="0" y="0"/>
            <a:chExt cx="2898173" cy="1113790"/>
          </a:xfrm>
        </p:grpSpPr>
        <p:sp>
          <p:nvSpPr>
            <p:cNvPr id="289" name="Google Shape;289;p11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 extrusionOk="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88B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1" name="Google Shape;291;p11"/>
          <p:cNvGrpSpPr/>
          <p:nvPr/>
        </p:nvGrpSpPr>
        <p:grpSpPr>
          <a:xfrm rot="10800000">
            <a:off x="2837726" y="7732269"/>
            <a:ext cx="7948332" cy="958265"/>
            <a:chOff x="0" y="0"/>
            <a:chExt cx="7759477" cy="1113790"/>
          </a:xfrm>
        </p:grpSpPr>
        <p:sp>
          <p:nvSpPr>
            <p:cNvPr id="292" name="Google Shape;292;p11"/>
            <p:cNvSpPr/>
            <p:nvPr/>
          </p:nvSpPr>
          <p:spPr>
            <a:xfrm>
              <a:off x="0" y="0"/>
              <a:ext cx="7759477" cy="1113790"/>
            </a:xfrm>
            <a:custGeom>
              <a:avLst/>
              <a:gdLst/>
              <a:ahLst/>
              <a:cxnLst/>
              <a:rect l="l" t="t" r="r" b="b"/>
              <a:pathLst>
                <a:path w="7759477" h="1113790" extrusionOk="0">
                  <a:moveTo>
                    <a:pt x="72070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207027" y="1113790"/>
                  </a:lnTo>
                  <a:lnTo>
                    <a:pt x="7759477" y="558800"/>
                  </a:lnTo>
                  <a:lnTo>
                    <a:pt x="7207027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94" name="Google Shape;2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963605">
            <a:off x="1376296" y="1104427"/>
            <a:ext cx="786468" cy="18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1"/>
          <p:cNvSpPr/>
          <p:nvPr/>
        </p:nvSpPr>
        <p:spPr>
          <a:xfrm>
            <a:off x="11003131" y="2411506"/>
            <a:ext cx="5331941" cy="6846794"/>
          </a:xfrm>
          <a:custGeom>
            <a:avLst/>
            <a:gdLst/>
            <a:ahLst/>
            <a:cxnLst/>
            <a:rect l="l" t="t" r="r" b="b"/>
            <a:pathLst>
              <a:path w="5331941" h="6846794" extrusionOk="0">
                <a:moveTo>
                  <a:pt x="0" y="0"/>
                </a:moveTo>
                <a:lnTo>
                  <a:pt x="5331941" y="0"/>
                </a:lnTo>
                <a:lnTo>
                  <a:pt x="5331941" y="6846794"/>
                </a:lnTo>
                <a:lnTo>
                  <a:pt x="0" y="6846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6208734" y="503463"/>
            <a:ext cx="7056090" cy="184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 i="0" u="none" strike="noStrike" cap="none" dirty="0" err="1">
                <a:solidFill>
                  <a:srgbClr val="F78F87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Ứng</a:t>
            </a:r>
            <a:r>
              <a:rPr lang="en-US" sz="9999" b="1" i="0" u="none" strike="noStrike" cap="none" dirty="0">
                <a:solidFill>
                  <a:srgbClr val="F78F87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9999" b="1" i="0" u="none" strike="noStrike" cap="none" dirty="0" err="1">
                <a:solidFill>
                  <a:srgbClr val="F78F87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dụng</a:t>
            </a:r>
            <a:r>
              <a:rPr lang="en-US" sz="9999" b="1" i="0" u="none" strike="noStrike" cap="none" dirty="0">
                <a:solidFill>
                  <a:srgbClr val="F78F87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: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4104015" y="3095054"/>
            <a:ext cx="409252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Ra </a:t>
            </a:r>
            <a:r>
              <a:rPr lang="en-US" sz="50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quyết</a:t>
            </a:r>
            <a:r>
              <a:rPr lang="en-US" sz="50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50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định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4666560" y="4630360"/>
            <a:ext cx="25542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Tiến</a:t>
            </a:r>
            <a:r>
              <a:rPr lang="en-US" sz="50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50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hóa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4495813" y="6239913"/>
            <a:ext cx="204350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Ý </a:t>
            </a:r>
            <a:r>
              <a:rPr lang="en-US" sz="50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thức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3898433" y="7748099"/>
            <a:ext cx="570725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Sáng</a:t>
            </a:r>
            <a:r>
              <a:rPr lang="en-US" sz="50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50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tạo</a:t>
            </a:r>
            <a:r>
              <a:rPr lang="en-US" sz="50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50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nhân</a:t>
            </a:r>
            <a:r>
              <a:rPr lang="en-US" sz="50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50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tạo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5EDD0-182D-CA1D-A71B-459C4CE2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AE68F-A322-63DF-0210-87CD9BAF6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4CE9-2836-FD13-81AA-5270EAC4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animBg="1"/>
      <p:bldP spid="296" grpId="0"/>
      <p:bldP spid="297" grpId="0"/>
      <p:bldP spid="298" grpId="0"/>
      <p:bldP spid="299" grpId="0"/>
      <p:bldP spid="30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/>
          <p:nvPr/>
        </p:nvSpPr>
        <p:spPr>
          <a:xfrm rot="-2505240">
            <a:off x="562585" y="2405504"/>
            <a:ext cx="4552030" cy="4551629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gradFill>
            <a:gsLst>
              <a:gs pos="0">
                <a:srgbClr val="CDFFD8"/>
              </a:gs>
              <a:gs pos="100000">
                <a:srgbClr val="94B9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7886399" y="237369"/>
            <a:ext cx="9224026" cy="2306680"/>
          </a:xfrm>
          <a:custGeom>
            <a:avLst/>
            <a:gdLst/>
            <a:ahLst/>
            <a:cxnLst/>
            <a:rect l="l" t="t" r="r" b="b"/>
            <a:pathLst>
              <a:path w="10742120" h="2405575" extrusionOk="0">
                <a:moveTo>
                  <a:pt x="60960" y="269240"/>
                </a:moveTo>
                <a:cubicBezTo>
                  <a:pt x="60960" y="154940"/>
                  <a:pt x="153670" y="62230"/>
                  <a:pt x="267970" y="62230"/>
                </a:cubicBezTo>
                <a:lnTo>
                  <a:pt x="788575" y="62230"/>
                </a:lnTo>
                <a:lnTo>
                  <a:pt x="788575" y="0"/>
                </a:lnTo>
                <a:lnTo>
                  <a:pt x="269240" y="0"/>
                </a:lnTo>
                <a:cubicBezTo>
                  <a:pt x="120650" y="0"/>
                  <a:pt x="0" y="120650"/>
                  <a:pt x="0" y="269240"/>
                </a:cubicBezTo>
                <a:lnTo>
                  <a:pt x="0" y="525359"/>
                </a:lnTo>
                <a:lnTo>
                  <a:pt x="60960" y="525359"/>
                </a:lnTo>
                <a:lnTo>
                  <a:pt x="60960" y="269240"/>
                </a:lnTo>
                <a:close/>
                <a:moveTo>
                  <a:pt x="157480" y="387350"/>
                </a:moveTo>
                <a:cubicBezTo>
                  <a:pt x="157480" y="260350"/>
                  <a:pt x="260350" y="157480"/>
                  <a:pt x="387350" y="157480"/>
                </a:cubicBezTo>
                <a:lnTo>
                  <a:pt x="788575" y="157480"/>
                </a:lnTo>
                <a:lnTo>
                  <a:pt x="788575" y="140970"/>
                </a:lnTo>
                <a:lnTo>
                  <a:pt x="387350" y="140970"/>
                </a:lnTo>
                <a:cubicBezTo>
                  <a:pt x="251460" y="140970"/>
                  <a:pt x="140970" y="251460"/>
                  <a:pt x="140970" y="387350"/>
                </a:cubicBezTo>
                <a:lnTo>
                  <a:pt x="140970" y="525054"/>
                </a:lnTo>
                <a:lnTo>
                  <a:pt x="157480" y="525054"/>
                </a:lnTo>
                <a:lnTo>
                  <a:pt x="157480" y="387350"/>
                </a:lnTo>
                <a:close/>
                <a:moveTo>
                  <a:pt x="0" y="525054"/>
                </a:moveTo>
                <a:lnTo>
                  <a:pt x="60960" y="525054"/>
                </a:lnTo>
                <a:lnTo>
                  <a:pt x="60960" y="1797245"/>
                </a:lnTo>
                <a:lnTo>
                  <a:pt x="0" y="1797245"/>
                </a:lnTo>
                <a:lnTo>
                  <a:pt x="0" y="525054"/>
                </a:lnTo>
                <a:close/>
                <a:moveTo>
                  <a:pt x="142240" y="525054"/>
                </a:moveTo>
                <a:lnTo>
                  <a:pt x="158750" y="525054"/>
                </a:lnTo>
                <a:lnTo>
                  <a:pt x="158750" y="1797245"/>
                </a:lnTo>
                <a:lnTo>
                  <a:pt x="142240" y="1797245"/>
                </a:lnTo>
                <a:lnTo>
                  <a:pt x="142240" y="525054"/>
                </a:lnTo>
                <a:close/>
                <a:moveTo>
                  <a:pt x="269240" y="2343345"/>
                </a:moveTo>
                <a:cubicBezTo>
                  <a:pt x="154940" y="2343345"/>
                  <a:pt x="62230" y="2250635"/>
                  <a:pt x="62230" y="2136335"/>
                </a:cubicBezTo>
                <a:lnTo>
                  <a:pt x="62230" y="1797245"/>
                </a:lnTo>
                <a:lnTo>
                  <a:pt x="0" y="1797245"/>
                </a:lnTo>
                <a:lnTo>
                  <a:pt x="0" y="2136335"/>
                </a:lnTo>
                <a:cubicBezTo>
                  <a:pt x="0" y="2284925"/>
                  <a:pt x="120650" y="2405575"/>
                  <a:pt x="269240" y="2405575"/>
                </a:cubicBezTo>
                <a:lnTo>
                  <a:pt x="792642" y="2405575"/>
                </a:lnTo>
                <a:lnTo>
                  <a:pt x="792642" y="2343345"/>
                </a:lnTo>
                <a:lnTo>
                  <a:pt x="269240" y="2343345"/>
                </a:lnTo>
                <a:close/>
                <a:moveTo>
                  <a:pt x="387350" y="2246825"/>
                </a:moveTo>
                <a:cubicBezTo>
                  <a:pt x="260350" y="2246825"/>
                  <a:pt x="157480" y="2143955"/>
                  <a:pt x="157480" y="2016955"/>
                </a:cubicBezTo>
                <a:lnTo>
                  <a:pt x="157480" y="1797245"/>
                </a:lnTo>
                <a:lnTo>
                  <a:pt x="140970" y="1797245"/>
                </a:lnTo>
                <a:lnTo>
                  <a:pt x="140970" y="2016955"/>
                </a:lnTo>
                <a:cubicBezTo>
                  <a:pt x="140970" y="2152845"/>
                  <a:pt x="251460" y="2263335"/>
                  <a:pt x="387350" y="2263335"/>
                </a:cubicBezTo>
                <a:lnTo>
                  <a:pt x="788575" y="2263335"/>
                </a:lnTo>
                <a:lnTo>
                  <a:pt x="788575" y="2246825"/>
                </a:lnTo>
                <a:lnTo>
                  <a:pt x="387350" y="2246825"/>
                </a:lnTo>
                <a:close/>
                <a:moveTo>
                  <a:pt x="788575" y="2343345"/>
                </a:moveTo>
                <a:lnTo>
                  <a:pt x="9510806" y="2343345"/>
                </a:lnTo>
                <a:lnTo>
                  <a:pt x="9510806" y="2404305"/>
                </a:lnTo>
                <a:lnTo>
                  <a:pt x="788575" y="2404305"/>
                </a:lnTo>
                <a:lnTo>
                  <a:pt x="788575" y="2343345"/>
                </a:lnTo>
                <a:close/>
                <a:moveTo>
                  <a:pt x="788575" y="2246825"/>
                </a:moveTo>
                <a:lnTo>
                  <a:pt x="9510806" y="2246825"/>
                </a:lnTo>
                <a:lnTo>
                  <a:pt x="9510806" y="2263335"/>
                </a:lnTo>
                <a:lnTo>
                  <a:pt x="788575" y="2263335"/>
                </a:lnTo>
                <a:lnTo>
                  <a:pt x="788575" y="2246825"/>
                </a:lnTo>
                <a:close/>
                <a:moveTo>
                  <a:pt x="10679890" y="1797245"/>
                </a:moveTo>
                <a:lnTo>
                  <a:pt x="10679890" y="2136335"/>
                </a:lnTo>
                <a:cubicBezTo>
                  <a:pt x="10679890" y="2250635"/>
                  <a:pt x="10587180" y="2343345"/>
                  <a:pt x="10472880" y="2343345"/>
                </a:cubicBezTo>
                <a:lnTo>
                  <a:pt x="9510806" y="2343345"/>
                </a:lnTo>
                <a:lnTo>
                  <a:pt x="9510806" y="2404305"/>
                </a:lnTo>
                <a:lnTo>
                  <a:pt x="10472880" y="2404305"/>
                </a:lnTo>
                <a:cubicBezTo>
                  <a:pt x="10621470" y="2404305"/>
                  <a:pt x="10742120" y="2283655"/>
                  <a:pt x="10742120" y="2135065"/>
                </a:cubicBezTo>
                <a:lnTo>
                  <a:pt x="10742120" y="1797245"/>
                </a:lnTo>
                <a:lnTo>
                  <a:pt x="10679890" y="1797245"/>
                </a:lnTo>
                <a:close/>
                <a:moveTo>
                  <a:pt x="10583370" y="2016955"/>
                </a:moveTo>
                <a:cubicBezTo>
                  <a:pt x="10583370" y="2143955"/>
                  <a:pt x="10480500" y="2246825"/>
                  <a:pt x="10353500" y="2246825"/>
                </a:cubicBezTo>
                <a:lnTo>
                  <a:pt x="9510806" y="2246825"/>
                </a:lnTo>
                <a:lnTo>
                  <a:pt x="9510806" y="2263335"/>
                </a:lnTo>
                <a:lnTo>
                  <a:pt x="10353500" y="2263335"/>
                </a:lnTo>
                <a:cubicBezTo>
                  <a:pt x="10489390" y="2263335"/>
                  <a:pt x="10599880" y="2152845"/>
                  <a:pt x="10599880" y="2016955"/>
                </a:cubicBezTo>
                <a:lnTo>
                  <a:pt x="10599880" y="1797245"/>
                </a:lnTo>
                <a:lnTo>
                  <a:pt x="10583370" y="1797245"/>
                </a:lnTo>
                <a:lnTo>
                  <a:pt x="10583370" y="2016955"/>
                </a:lnTo>
                <a:close/>
                <a:moveTo>
                  <a:pt x="10679890" y="525054"/>
                </a:moveTo>
                <a:lnTo>
                  <a:pt x="10740850" y="525054"/>
                </a:lnTo>
                <a:lnTo>
                  <a:pt x="10740850" y="1797245"/>
                </a:lnTo>
                <a:lnTo>
                  <a:pt x="10679890" y="1797245"/>
                </a:lnTo>
                <a:lnTo>
                  <a:pt x="10679890" y="525054"/>
                </a:lnTo>
                <a:close/>
                <a:moveTo>
                  <a:pt x="10583370" y="525054"/>
                </a:moveTo>
                <a:lnTo>
                  <a:pt x="10599880" y="525054"/>
                </a:lnTo>
                <a:lnTo>
                  <a:pt x="10599880" y="1797245"/>
                </a:lnTo>
                <a:lnTo>
                  <a:pt x="10583370" y="1797245"/>
                </a:lnTo>
                <a:lnTo>
                  <a:pt x="10583370" y="525054"/>
                </a:lnTo>
                <a:close/>
                <a:moveTo>
                  <a:pt x="10472880" y="60960"/>
                </a:moveTo>
                <a:cubicBezTo>
                  <a:pt x="10587180" y="60960"/>
                  <a:pt x="10679890" y="153670"/>
                  <a:pt x="10679890" y="267970"/>
                </a:cubicBezTo>
                <a:lnTo>
                  <a:pt x="10679890" y="525054"/>
                </a:lnTo>
                <a:lnTo>
                  <a:pt x="10740850" y="525054"/>
                </a:lnTo>
                <a:lnTo>
                  <a:pt x="10740850" y="269240"/>
                </a:lnTo>
                <a:cubicBezTo>
                  <a:pt x="10740850" y="120650"/>
                  <a:pt x="10620200" y="0"/>
                  <a:pt x="10471610" y="0"/>
                </a:cubicBezTo>
                <a:lnTo>
                  <a:pt x="9506740" y="0"/>
                </a:lnTo>
                <a:lnTo>
                  <a:pt x="9506740" y="60960"/>
                </a:lnTo>
                <a:lnTo>
                  <a:pt x="10472880" y="60960"/>
                </a:lnTo>
                <a:close/>
                <a:moveTo>
                  <a:pt x="10353500" y="142240"/>
                </a:moveTo>
                <a:lnTo>
                  <a:pt x="9510806" y="142240"/>
                </a:lnTo>
                <a:lnTo>
                  <a:pt x="9510806" y="158750"/>
                </a:lnTo>
                <a:lnTo>
                  <a:pt x="10353500" y="158750"/>
                </a:lnTo>
                <a:cubicBezTo>
                  <a:pt x="10480500" y="158750"/>
                  <a:pt x="10583370" y="261620"/>
                  <a:pt x="10583370" y="388620"/>
                </a:cubicBezTo>
                <a:lnTo>
                  <a:pt x="10583370" y="525359"/>
                </a:lnTo>
                <a:lnTo>
                  <a:pt x="10599880" y="525359"/>
                </a:lnTo>
                <a:lnTo>
                  <a:pt x="10599880" y="387350"/>
                </a:lnTo>
                <a:cubicBezTo>
                  <a:pt x="10599880" y="251460"/>
                  <a:pt x="10489390" y="142240"/>
                  <a:pt x="10353500" y="142240"/>
                </a:cubicBezTo>
                <a:close/>
                <a:moveTo>
                  <a:pt x="788575" y="0"/>
                </a:moveTo>
                <a:lnTo>
                  <a:pt x="9510806" y="0"/>
                </a:lnTo>
                <a:lnTo>
                  <a:pt x="9510806" y="60960"/>
                </a:lnTo>
                <a:lnTo>
                  <a:pt x="788575" y="60960"/>
                </a:lnTo>
                <a:lnTo>
                  <a:pt x="788575" y="0"/>
                </a:lnTo>
                <a:close/>
                <a:moveTo>
                  <a:pt x="788575" y="142240"/>
                </a:moveTo>
                <a:lnTo>
                  <a:pt x="9510806" y="142240"/>
                </a:lnTo>
                <a:lnTo>
                  <a:pt x="9510806" y="158750"/>
                </a:lnTo>
                <a:lnTo>
                  <a:pt x="788575" y="158750"/>
                </a:lnTo>
                <a:lnTo>
                  <a:pt x="788575" y="142240"/>
                </a:lnTo>
                <a:close/>
              </a:path>
            </a:pathLst>
          </a:custGeom>
          <a:gradFill>
            <a:gsLst>
              <a:gs pos="0">
                <a:srgbClr val="FF66C4"/>
              </a:gs>
              <a:gs pos="100000">
                <a:srgbClr val="FFDE59"/>
              </a:gs>
            </a:gsLst>
            <a:lin ang="0" scaled="0"/>
          </a:gra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Google Shape;308;p12"/>
          <p:cNvSpPr/>
          <p:nvPr/>
        </p:nvSpPr>
        <p:spPr>
          <a:xfrm>
            <a:off x="7916655" y="2727893"/>
            <a:ext cx="9260598" cy="4061428"/>
          </a:xfrm>
          <a:custGeom>
            <a:avLst/>
            <a:gdLst/>
            <a:ahLst/>
            <a:cxnLst/>
            <a:rect l="l" t="t" r="r" b="b"/>
            <a:pathLst>
              <a:path w="10881416" h="3937524" extrusionOk="0">
                <a:moveTo>
                  <a:pt x="60960" y="269240"/>
                </a:moveTo>
                <a:cubicBezTo>
                  <a:pt x="60960" y="154940"/>
                  <a:pt x="153670" y="62230"/>
                  <a:pt x="267970" y="62230"/>
                </a:cubicBezTo>
                <a:lnTo>
                  <a:pt x="792580" y="62230"/>
                </a:lnTo>
                <a:lnTo>
                  <a:pt x="792580" y="0"/>
                </a:lnTo>
                <a:lnTo>
                  <a:pt x="269240" y="0"/>
                </a:lnTo>
                <a:cubicBezTo>
                  <a:pt x="120650" y="0"/>
                  <a:pt x="0" y="120650"/>
                  <a:pt x="0" y="269240"/>
                </a:cubicBezTo>
                <a:lnTo>
                  <a:pt x="0" y="546400"/>
                </a:lnTo>
                <a:lnTo>
                  <a:pt x="60960" y="546400"/>
                </a:lnTo>
                <a:lnTo>
                  <a:pt x="60960" y="269240"/>
                </a:lnTo>
                <a:close/>
                <a:moveTo>
                  <a:pt x="157480" y="387350"/>
                </a:moveTo>
                <a:cubicBezTo>
                  <a:pt x="157480" y="260350"/>
                  <a:pt x="260350" y="157480"/>
                  <a:pt x="387350" y="157480"/>
                </a:cubicBezTo>
                <a:lnTo>
                  <a:pt x="792580" y="157480"/>
                </a:lnTo>
                <a:lnTo>
                  <a:pt x="792580" y="140970"/>
                </a:lnTo>
                <a:lnTo>
                  <a:pt x="387350" y="140970"/>
                </a:lnTo>
                <a:cubicBezTo>
                  <a:pt x="251460" y="140970"/>
                  <a:pt x="140970" y="251460"/>
                  <a:pt x="140970" y="387350"/>
                </a:cubicBezTo>
                <a:lnTo>
                  <a:pt x="140970" y="545726"/>
                </a:lnTo>
                <a:lnTo>
                  <a:pt x="157480" y="545726"/>
                </a:lnTo>
                <a:lnTo>
                  <a:pt x="157480" y="387350"/>
                </a:lnTo>
                <a:close/>
                <a:moveTo>
                  <a:pt x="0" y="545726"/>
                </a:moveTo>
                <a:lnTo>
                  <a:pt x="60960" y="545726"/>
                </a:lnTo>
                <a:lnTo>
                  <a:pt x="60960" y="3329194"/>
                </a:lnTo>
                <a:lnTo>
                  <a:pt x="0" y="3329194"/>
                </a:lnTo>
                <a:lnTo>
                  <a:pt x="0" y="545726"/>
                </a:lnTo>
                <a:close/>
                <a:moveTo>
                  <a:pt x="142240" y="545726"/>
                </a:moveTo>
                <a:lnTo>
                  <a:pt x="158750" y="545726"/>
                </a:lnTo>
                <a:lnTo>
                  <a:pt x="158750" y="3329194"/>
                </a:lnTo>
                <a:lnTo>
                  <a:pt x="142240" y="3329194"/>
                </a:lnTo>
                <a:lnTo>
                  <a:pt x="142240" y="545726"/>
                </a:lnTo>
                <a:close/>
                <a:moveTo>
                  <a:pt x="269240" y="3875294"/>
                </a:moveTo>
                <a:cubicBezTo>
                  <a:pt x="154940" y="3875294"/>
                  <a:pt x="62230" y="3782584"/>
                  <a:pt x="62230" y="3668284"/>
                </a:cubicBezTo>
                <a:lnTo>
                  <a:pt x="62230" y="3329194"/>
                </a:lnTo>
                <a:lnTo>
                  <a:pt x="0" y="3329194"/>
                </a:lnTo>
                <a:lnTo>
                  <a:pt x="0" y="3668284"/>
                </a:lnTo>
                <a:cubicBezTo>
                  <a:pt x="0" y="3816874"/>
                  <a:pt x="120650" y="3937524"/>
                  <a:pt x="269240" y="3937524"/>
                </a:cubicBezTo>
                <a:lnTo>
                  <a:pt x="796704" y="3937524"/>
                </a:lnTo>
                <a:lnTo>
                  <a:pt x="796704" y="3875294"/>
                </a:lnTo>
                <a:lnTo>
                  <a:pt x="269240" y="3875294"/>
                </a:lnTo>
                <a:close/>
                <a:moveTo>
                  <a:pt x="387350" y="3778774"/>
                </a:moveTo>
                <a:cubicBezTo>
                  <a:pt x="260350" y="3778774"/>
                  <a:pt x="157480" y="3675904"/>
                  <a:pt x="157480" y="3548904"/>
                </a:cubicBezTo>
                <a:lnTo>
                  <a:pt x="157480" y="3329194"/>
                </a:lnTo>
                <a:lnTo>
                  <a:pt x="140970" y="3329194"/>
                </a:lnTo>
                <a:lnTo>
                  <a:pt x="140970" y="3548904"/>
                </a:lnTo>
                <a:cubicBezTo>
                  <a:pt x="140970" y="3684794"/>
                  <a:pt x="251460" y="3795284"/>
                  <a:pt x="387350" y="3795284"/>
                </a:cubicBezTo>
                <a:lnTo>
                  <a:pt x="792580" y="3795284"/>
                </a:lnTo>
                <a:lnTo>
                  <a:pt x="792580" y="3778774"/>
                </a:lnTo>
                <a:lnTo>
                  <a:pt x="387350" y="3778774"/>
                </a:lnTo>
                <a:close/>
                <a:moveTo>
                  <a:pt x="792580" y="3875294"/>
                </a:moveTo>
                <a:lnTo>
                  <a:pt x="9639307" y="3875294"/>
                </a:lnTo>
                <a:lnTo>
                  <a:pt x="9639307" y="3936254"/>
                </a:lnTo>
                <a:lnTo>
                  <a:pt x="792580" y="3936254"/>
                </a:lnTo>
                <a:lnTo>
                  <a:pt x="792580" y="3875294"/>
                </a:lnTo>
                <a:close/>
                <a:moveTo>
                  <a:pt x="792580" y="3778774"/>
                </a:moveTo>
                <a:lnTo>
                  <a:pt x="9639307" y="3778774"/>
                </a:lnTo>
                <a:lnTo>
                  <a:pt x="9639307" y="3795284"/>
                </a:lnTo>
                <a:lnTo>
                  <a:pt x="792580" y="3795284"/>
                </a:lnTo>
                <a:lnTo>
                  <a:pt x="792580" y="3778774"/>
                </a:lnTo>
                <a:close/>
                <a:moveTo>
                  <a:pt x="10819186" y="3329194"/>
                </a:moveTo>
                <a:lnTo>
                  <a:pt x="10819186" y="3668284"/>
                </a:lnTo>
                <a:cubicBezTo>
                  <a:pt x="10819186" y="3782584"/>
                  <a:pt x="10726476" y="3875294"/>
                  <a:pt x="10612176" y="3875294"/>
                </a:cubicBezTo>
                <a:lnTo>
                  <a:pt x="9639307" y="3875294"/>
                </a:lnTo>
                <a:lnTo>
                  <a:pt x="9639307" y="3936254"/>
                </a:lnTo>
                <a:lnTo>
                  <a:pt x="10612176" y="3936254"/>
                </a:lnTo>
                <a:cubicBezTo>
                  <a:pt x="10760766" y="3936254"/>
                  <a:pt x="10881416" y="3815604"/>
                  <a:pt x="10881416" y="3667014"/>
                </a:cubicBezTo>
                <a:lnTo>
                  <a:pt x="10881416" y="3329194"/>
                </a:lnTo>
                <a:lnTo>
                  <a:pt x="10819186" y="3329194"/>
                </a:lnTo>
                <a:close/>
                <a:moveTo>
                  <a:pt x="10722666" y="3548904"/>
                </a:moveTo>
                <a:cubicBezTo>
                  <a:pt x="10722666" y="3675904"/>
                  <a:pt x="10619796" y="3778774"/>
                  <a:pt x="10492796" y="3778774"/>
                </a:cubicBezTo>
                <a:lnTo>
                  <a:pt x="9639307" y="3778774"/>
                </a:lnTo>
                <a:lnTo>
                  <a:pt x="9639307" y="3795284"/>
                </a:lnTo>
                <a:lnTo>
                  <a:pt x="10492796" y="3795284"/>
                </a:lnTo>
                <a:cubicBezTo>
                  <a:pt x="10628686" y="3795284"/>
                  <a:pt x="10739176" y="3684794"/>
                  <a:pt x="10739176" y="3548904"/>
                </a:cubicBezTo>
                <a:lnTo>
                  <a:pt x="10739176" y="3329194"/>
                </a:lnTo>
                <a:lnTo>
                  <a:pt x="10722666" y="3329194"/>
                </a:lnTo>
                <a:lnTo>
                  <a:pt x="10722666" y="3548904"/>
                </a:lnTo>
                <a:close/>
                <a:moveTo>
                  <a:pt x="10819186" y="545726"/>
                </a:moveTo>
                <a:lnTo>
                  <a:pt x="10880146" y="545726"/>
                </a:lnTo>
                <a:lnTo>
                  <a:pt x="10880146" y="3329194"/>
                </a:lnTo>
                <a:lnTo>
                  <a:pt x="10819186" y="3329194"/>
                </a:lnTo>
                <a:lnTo>
                  <a:pt x="10819186" y="545726"/>
                </a:lnTo>
                <a:close/>
                <a:moveTo>
                  <a:pt x="10722666" y="545726"/>
                </a:moveTo>
                <a:lnTo>
                  <a:pt x="10739176" y="545726"/>
                </a:lnTo>
                <a:lnTo>
                  <a:pt x="10739176" y="3329194"/>
                </a:lnTo>
                <a:lnTo>
                  <a:pt x="10722666" y="3329194"/>
                </a:lnTo>
                <a:lnTo>
                  <a:pt x="10722666" y="545726"/>
                </a:lnTo>
                <a:close/>
                <a:moveTo>
                  <a:pt x="10612176" y="60960"/>
                </a:moveTo>
                <a:cubicBezTo>
                  <a:pt x="10726476" y="60960"/>
                  <a:pt x="10819186" y="153670"/>
                  <a:pt x="10819186" y="267970"/>
                </a:cubicBezTo>
                <a:lnTo>
                  <a:pt x="10819186" y="545726"/>
                </a:lnTo>
                <a:lnTo>
                  <a:pt x="10880146" y="545726"/>
                </a:lnTo>
                <a:lnTo>
                  <a:pt x="10880146" y="269240"/>
                </a:lnTo>
                <a:cubicBezTo>
                  <a:pt x="10880146" y="120650"/>
                  <a:pt x="10759496" y="0"/>
                  <a:pt x="10610906" y="0"/>
                </a:cubicBezTo>
                <a:lnTo>
                  <a:pt x="9635182" y="0"/>
                </a:lnTo>
                <a:lnTo>
                  <a:pt x="9635182" y="60960"/>
                </a:lnTo>
                <a:lnTo>
                  <a:pt x="10612176" y="60960"/>
                </a:lnTo>
                <a:close/>
                <a:moveTo>
                  <a:pt x="10492796" y="142240"/>
                </a:moveTo>
                <a:lnTo>
                  <a:pt x="9639307" y="142240"/>
                </a:lnTo>
                <a:lnTo>
                  <a:pt x="9639307" y="158750"/>
                </a:lnTo>
                <a:lnTo>
                  <a:pt x="10492796" y="158750"/>
                </a:lnTo>
                <a:cubicBezTo>
                  <a:pt x="10619796" y="158750"/>
                  <a:pt x="10722666" y="261620"/>
                  <a:pt x="10722666" y="388620"/>
                </a:cubicBezTo>
                <a:lnTo>
                  <a:pt x="10722666" y="546400"/>
                </a:lnTo>
                <a:lnTo>
                  <a:pt x="10739176" y="546400"/>
                </a:lnTo>
                <a:lnTo>
                  <a:pt x="10739176" y="387350"/>
                </a:lnTo>
                <a:cubicBezTo>
                  <a:pt x="10739176" y="251460"/>
                  <a:pt x="10628686" y="142240"/>
                  <a:pt x="10492796" y="142240"/>
                </a:cubicBezTo>
                <a:close/>
                <a:moveTo>
                  <a:pt x="792580" y="0"/>
                </a:moveTo>
                <a:lnTo>
                  <a:pt x="9639307" y="0"/>
                </a:lnTo>
                <a:lnTo>
                  <a:pt x="9639307" y="60960"/>
                </a:lnTo>
                <a:lnTo>
                  <a:pt x="792580" y="60960"/>
                </a:lnTo>
                <a:lnTo>
                  <a:pt x="792580" y="0"/>
                </a:lnTo>
                <a:close/>
                <a:moveTo>
                  <a:pt x="792580" y="142240"/>
                </a:moveTo>
                <a:lnTo>
                  <a:pt x="9639307" y="142240"/>
                </a:lnTo>
                <a:lnTo>
                  <a:pt x="9639307" y="158750"/>
                </a:lnTo>
                <a:lnTo>
                  <a:pt x="792580" y="158750"/>
                </a:lnTo>
                <a:lnTo>
                  <a:pt x="792580" y="142240"/>
                </a:lnTo>
                <a:close/>
              </a:path>
            </a:pathLst>
          </a:custGeom>
          <a:gradFill>
            <a:gsLst>
              <a:gs pos="0">
                <a:srgbClr val="FF66C4"/>
              </a:gs>
              <a:gs pos="100000">
                <a:srgbClr val="FFDE5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12"/>
          <p:cNvSpPr/>
          <p:nvPr/>
        </p:nvSpPr>
        <p:spPr>
          <a:xfrm rot="5400000">
            <a:off x="6659029" y="1042919"/>
            <a:ext cx="981388" cy="849882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gradFill>
            <a:gsLst>
              <a:gs pos="0">
                <a:srgbClr val="CDFFD8"/>
              </a:gs>
              <a:gs pos="100000">
                <a:srgbClr val="94B9FF"/>
              </a:gs>
            </a:gsLst>
            <a:lin ang="0" scaled="0"/>
          </a:grad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12"/>
          <p:cNvSpPr/>
          <p:nvPr/>
        </p:nvSpPr>
        <p:spPr>
          <a:xfrm rot="5400000">
            <a:off x="6619501" y="7588705"/>
            <a:ext cx="981388" cy="849882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gradFill>
            <a:gsLst>
              <a:gs pos="0">
                <a:srgbClr val="8C52FF"/>
              </a:gs>
              <a:gs pos="100000">
                <a:srgbClr val="5CE1E6"/>
              </a:gs>
            </a:gsLst>
            <a:lin ang="0" scaled="0"/>
          </a:grad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7916655" y="7023416"/>
            <a:ext cx="9260598" cy="3026215"/>
          </a:xfrm>
          <a:custGeom>
            <a:avLst/>
            <a:gdLst/>
            <a:ahLst/>
            <a:cxnLst/>
            <a:rect l="l" t="t" r="r" b="b"/>
            <a:pathLst>
              <a:path w="10881416" h="3020165" extrusionOk="0">
                <a:moveTo>
                  <a:pt x="60960" y="269240"/>
                </a:moveTo>
                <a:cubicBezTo>
                  <a:pt x="60960" y="154940"/>
                  <a:pt x="153670" y="62230"/>
                  <a:pt x="267970" y="62230"/>
                </a:cubicBezTo>
                <a:lnTo>
                  <a:pt x="792580" y="62230"/>
                </a:lnTo>
                <a:lnTo>
                  <a:pt x="792580" y="0"/>
                </a:lnTo>
                <a:lnTo>
                  <a:pt x="269240" y="0"/>
                </a:lnTo>
                <a:cubicBezTo>
                  <a:pt x="120650" y="0"/>
                  <a:pt x="0" y="120650"/>
                  <a:pt x="0" y="269240"/>
                </a:cubicBezTo>
                <a:lnTo>
                  <a:pt x="0" y="533800"/>
                </a:lnTo>
                <a:lnTo>
                  <a:pt x="60960" y="533800"/>
                </a:lnTo>
                <a:lnTo>
                  <a:pt x="60960" y="269240"/>
                </a:lnTo>
                <a:close/>
                <a:moveTo>
                  <a:pt x="157480" y="387350"/>
                </a:moveTo>
                <a:cubicBezTo>
                  <a:pt x="157480" y="260350"/>
                  <a:pt x="260350" y="157480"/>
                  <a:pt x="387350" y="157480"/>
                </a:cubicBezTo>
                <a:lnTo>
                  <a:pt x="792580" y="157480"/>
                </a:lnTo>
                <a:lnTo>
                  <a:pt x="792580" y="140970"/>
                </a:lnTo>
                <a:lnTo>
                  <a:pt x="387350" y="140970"/>
                </a:lnTo>
                <a:cubicBezTo>
                  <a:pt x="251460" y="140970"/>
                  <a:pt x="140970" y="251460"/>
                  <a:pt x="140970" y="387350"/>
                </a:cubicBezTo>
                <a:lnTo>
                  <a:pt x="140970" y="533348"/>
                </a:lnTo>
                <a:lnTo>
                  <a:pt x="157480" y="533348"/>
                </a:lnTo>
                <a:lnTo>
                  <a:pt x="157480" y="387350"/>
                </a:lnTo>
                <a:close/>
                <a:moveTo>
                  <a:pt x="0" y="533348"/>
                </a:moveTo>
                <a:lnTo>
                  <a:pt x="60960" y="533348"/>
                </a:lnTo>
                <a:lnTo>
                  <a:pt x="60960" y="2411835"/>
                </a:lnTo>
                <a:lnTo>
                  <a:pt x="0" y="2411835"/>
                </a:lnTo>
                <a:lnTo>
                  <a:pt x="0" y="533348"/>
                </a:lnTo>
                <a:close/>
                <a:moveTo>
                  <a:pt x="142240" y="533348"/>
                </a:moveTo>
                <a:lnTo>
                  <a:pt x="158750" y="533348"/>
                </a:lnTo>
                <a:lnTo>
                  <a:pt x="158750" y="2411835"/>
                </a:lnTo>
                <a:lnTo>
                  <a:pt x="142240" y="2411835"/>
                </a:lnTo>
                <a:lnTo>
                  <a:pt x="142240" y="533348"/>
                </a:lnTo>
                <a:close/>
                <a:moveTo>
                  <a:pt x="269240" y="2957935"/>
                </a:moveTo>
                <a:cubicBezTo>
                  <a:pt x="154940" y="2957935"/>
                  <a:pt x="62230" y="2865225"/>
                  <a:pt x="62230" y="2750925"/>
                </a:cubicBezTo>
                <a:lnTo>
                  <a:pt x="62230" y="2411835"/>
                </a:lnTo>
                <a:lnTo>
                  <a:pt x="0" y="2411835"/>
                </a:lnTo>
                <a:lnTo>
                  <a:pt x="0" y="2750925"/>
                </a:lnTo>
                <a:cubicBezTo>
                  <a:pt x="0" y="2899515"/>
                  <a:pt x="120650" y="3020165"/>
                  <a:pt x="269240" y="3020165"/>
                </a:cubicBezTo>
                <a:lnTo>
                  <a:pt x="796704" y="3020165"/>
                </a:lnTo>
                <a:lnTo>
                  <a:pt x="796704" y="2957935"/>
                </a:lnTo>
                <a:lnTo>
                  <a:pt x="269240" y="2957935"/>
                </a:lnTo>
                <a:close/>
                <a:moveTo>
                  <a:pt x="387350" y="2861415"/>
                </a:moveTo>
                <a:cubicBezTo>
                  <a:pt x="260350" y="2861415"/>
                  <a:pt x="157480" y="2758545"/>
                  <a:pt x="157480" y="2631545"/>
                </a:cubicBezTo>
                <a:lnTo>
                  <a:pt x="157480" y="2411835"/>
                </a:lnTo>
                <a:lnTo>
                  <a:pt x="140970" y="2411835"/>
                </a:lnTo>
                <a:lnTo>
                  <a:pt x="140970" y="2631545"/>
                </a:lnTo>
                <a:cubicBezTo>
                  <a:pt x="140970" y="2767435"/>
                  <a:pt x="251460" y="2877925"/>
                  <a:pt x="387350" y="2877925"/>
                </a:cubicBezTo>
                <a:lnTo>
                  <a:pt x="792580" y="2877925"/>
                </a:lnTo>
                <a:lnTo>
                  <a:pt x="792580" y="2861415"/>
                </a:lnTo>
                <a:lnTo>
                  <a:pt x="387350" y="2861415"/>
                </a:lnTo>
                <a:close/>
                <a:moveTo>
                  <a:pt x="792580" y="2957935"/>
                </a:moveTo>
                <a:lnTo>
                  <a:pt x="9639307" y="2957935"/>
                </a:lnTo>
                <a:lnTo>
                  <a:pt x="9639307" y="3018895"/>
                </a:lnTo>
                <a:lnTo>
                  <a:pt x="792580" y="3018895"/>
                </a:lnTo>
                <a:lnTo>
                  <a:pt x="792580" y="2957935"/>
                </a:lnTo>
                <a:close/>
                <a:moveTo>
                  <a:pt x="792580" y="2861415"/>
                </a:moveTo>
                <a:lnTo>
                  <a:pt x="9639307" y="2861415"/>
                </a:lnTo>
                <a:lnTo>
                  <a:pt x="9639307" y="2877925"/>
                </a:lnTo>
                <a:lnTo>
                  <a:pt x="792580" y="2877925"/>
                </a:lnTo>
                <a:lnTo>
                  <a:pt x="792580" y="2861415"/>
                </a:lnTo>
                <a:close/>
                <a:moveTo>
                  <a:pt x="10819186" y="2411835"/>
                </a:moveTo>
                <a:lnTo>
                  <a:pt x="10819186" y="2750925"/>
                </a:lnTo>
                <a:cubicBezTo>
                  <a:pt x="10819186" y="2865225"/>
                  <a:pt x="10726476" y="2957935"/>
                  <a:pt x="10612176" y="2957935"/>
                </a:cubicBezTo>
                <a:lnTo>
                  <a:pt x="9639307" y="2957935"/>
                </a:lnTo>
                <a:lnTo>
                  <a:pt x="9639307" y="3018895"/>
                </a:lnTo>
                <a:lnTo>
                  <a:pt x="10612176" y="3018895"/>
                </a:lnTo>
                <a:cubicBezTo>
                  <a:pt x="10760766" y="3018895"/>
                  <a:pt x="10881416" y="2898245"/>
                  <a:pt x="10881416" y="2749655"/>
                </a:cubicBezTo>
                <a:lnTo>
                  <a:pt x="10881416" y="2411835"/>
                </a:lnTo>
                <a:lnTo>
                  <a:pt x="10819186" y="2411835"/>
                </a:lnTo>
                <a:close/>
                <a:moveTo>
                  <a:pt x="10722666" y="2631545"/>
                </a:moveTo>
                <a:cubicBezTo>
                  <a:pt x="10722666" y="2758545"/>
                  <a:pt x="10619796" y="2861415"/>
                  <a:pt x="10492796" y="2861415"/>
                </a:cubicBezTo>
                <a:lnTo>
                  <a:pt x="9639307" y="2861415"/>
                </a:lnTo>
                <a:lnTo>
                  <a:pt x="9639307" y="2877925"/>
                </a:lnTo>
                <a:lnTo>
                  <a:pt x="10492796" y="2877925"/>
                </a:lnTo>
                <a:cubicBezTo>
                  <a:pt x="10628686" y="2877925"/>
                  <a:pt x="10739176" y="2767435"/>
                  <a:pt x="10739176" y="2631545"/>
                </a:cubicBezTo>
                <a:lnTo>
                  <a:pt x="10739176" y="2411835"/>
                </a:lnTo>
                <a:lnTo>
                  <a:pt x="10722666" y="2411835"/>
                </a:lnTo>
                <a:lnTo>
                  <a:pt x="10722666" y="2631545"/>
                </a:lnTo>
                <a:close/>
                <a:moveTo>
                  <a:pt x="10819186" y="533347"/>
                </a:moveTo>
                <a:lnTo>
                  <a:pt x="10880146" y="533347"/>
                </a:lnTo>
                <a:lnTo>
                  <a:pt x="10880146" y="2411835"/>
                </a:lnTo>
                <a:lnTo>
                  <a:pt x="10819186" y="2411835"/>
                </a:lnTo>
                <a:lnTo>
                  <a:pt x="10819186" y="533348"/>
                </a:lnTo>
                <a:close/>
                <a:moveTo>
                  <a:pt x="10722666" y="533348"/>
                </a:moveTo>
                <a:lnTo>
                  <a:pt x="10739176" y="533348"/>
                </a:lnTo>
                <a:lnTo>
                  <a:pt x="10739176" y="2411835"/>
                </a:lnTo>
                <a:lnTo>
                  <a:pt x="10722666" y="2411835"/>
                </a:lnTo>
                <a:lnTo>
                  <a:pt x="10722666" y="533348"/>
                </a:lnTo>
                <a:close/>
                <a:moveTo>
                  <a:pt x="10612176" y="60960"/>
                </a:moveTo>
                <a:cubicBezTo>
                  <a:pt x="10726476" y="60960"/>
                  <a:pt x="10819186" y="153670"/>
                  <a:pt x="10819186" y="267970"/>
                </a:cubicBezTo>
                <a:lnTo>
                  <a:pt x="10819186" y="533348"/>
                </a:lnTo>
                <a:lnTo>
                  <a:pt x="10880146" y="533348"/>
                </a:lnTo>
                <a:lnTo>
                  <a:pt x="10880146" y="269240"/>
                </a:lnTo>
                <a:cubicBezTo>
                  <a:pt x="10880146" y="120650"/>
                  <a:pt x="10759496" y="0"/>
                  <a:pt x="10610906" y="0"/>
                </a:cubicBezTo>
                <a:lnTo>
                  <a:pt x="9635182" y="0"/>
                </a:lnTo>
                <a:lnTo>
                  <a:pt x="9635182" y="60960"/>
                </a:lnTo>
                <a:lnTo>
                  <a:pt x="10612176" y="60960"/>
                </a:lnTo>
                <a:close/>
                <a:moveTo>
                  <a:pt x="10492796" y="142240"/>
                </a:moveTo>
                <a:lnTo>
                  <a:pt x="9639307" y="142240"/>
                </a:lnTo>
                <a:lnTo>
                  <a:pt x="9639307" y="158750"/>
                </a:lnTo>
                <a:lnTo>
                  <a:pt x="10492796" y="158750"/>
                </a:lnTo>
                <a:cubicBezTo>
                  <a:pt x="10619796" y="158750"/>
                  <a:pt x="10722666" y="261620"/>
                  <a:pt x="10722666" y="388620"/>
                </a:cubicBezTo>
                <a:lnTo>
                  <a:pt x="10722666" y="533800"/>
                </a:lnTo>
                <a:lnTo>
                  <a:pt x="10739176" y="533800"/>
                </a:lnTo>
                <a:lnTo>
                  <a:pt x="10739176" y="387350"/>
                </a:lnTo>
                <a:cubicBezTo>
                  <a:pt x="10739176" y="251460"/>
                  <a:pt x="10628686" y="142240"/>
                  <a:pt x="10492796" y="142240"/>
                </a:cubicBezTo>
                <a:close/>
                <a:moveTo>
                  <a:pt x="792580" y="0"/>
                </a:moveTo>
                <a:lnTo>
                  <a:pt x="9639307" y="0"/>
                </a:lnTo>
                <a:lnTo>
                  <a:pt x="9639307" y="60960"/>
                </a:lnTo>
                <a:lnTo>
                  <a:pt x="792580" y="60960"/>
                </a:lnTo>
                <a:lnTo>
                  <a:pt x="792580" y="0"/>
                </a:lnTo>
                <a:close/>
                <a:moveTo>
                  <a:pt x="792580" y="142240"/>
                </a:moveTo>
                <a:lnTo>
                  <a:pt x="9639307" y="142240"/>
                </a:lnTo>
                <a:lnTo>
                  <a:pt x="9639307" y="158750"/>
                </a:lnTo>
                <a:lnTo>
                  <a:pt x="792580" y="158750"/>
                </a:lnTo>
                <a:lnTo>
                  <a:pt x="792580" y="142240"/>
                </a:lnTo>
                <a:close/>
              </a:path>
            </a:pathLst>
          </a:custGeom>
          <a:gradFill>
            <a:gsLst>
              <a:gs pos="0">
                <a:srgbClr val="FF66C4"/>
              </a:gs>
              <a:gs pos="100000">
                <a:srgbClr val="FFDE5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Google Shape;312;p12"/>
          <p:cNvSpPr/>
          <p:nvPr/>
        </p:nvSpPr>
        <p:spPr>
          <a:xfrm rot="5400000">
            <a:off x="6619501" y="4227865"/>
            <a:ext cx="981388" cy="849882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2CA0E2"/>
          </a:solid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5" name="Google Shape;315;p12"/>
          <p:cNvSpPr txBox="1"/>
          <p:nvPr/>
        </p:nvSpPr>
        <p:spPr>
          <a:xfrm>
            <a:off x="8284189" y="421213"/>
            <a:ext cx="8618411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Độ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phức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tạp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,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vì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AI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mạnh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đòi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hỏi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lượng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dữ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liệu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khổng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lồ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và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sức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mạnh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tính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toán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cao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để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đào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tạo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.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Google Shape;316;p12"/>
          <p:cNvSpPr txBox="1"/>
          <p:nvPr/>
        </p:nvSpPr>
        <p:spPr>
          <a:xfrm>
            <a:off x="8239699" y="2896110"/>
            <a:ext cx="8618411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Cân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nhắc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về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đạo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đức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phát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sinh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từ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sự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không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chắc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chắn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xung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quanh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hành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vi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của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AI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mạnh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trong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các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tình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huống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trong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thế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giới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thực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(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ví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dụ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: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hệ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thống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AGI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có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thể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đưa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ra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quyết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định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có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hại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cho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con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người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).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Google Shape;317;p12"/>
          <p:cNvSpPr txBox="1"/>
          <p:nvPr/>
        </p:nvSpPr>
        <p:spPr>
          <a:xfrm>
            <a:off x="8284189" y="7242491"/>
            <a:ext cx="8636267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Các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hệ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thống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AGI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sẽ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phụ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thuộc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rất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nhiều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vào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dữ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liệu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của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con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người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,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điều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này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có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thể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dẫn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đến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những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sai</a:t>
            </a:r>
            <a:r>
              <a:rPr lang="en-US" sz="3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lệch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do con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người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gây</a:t>
            </a:r>
            <a:r>
              <a:rPr lang="en-US" sz="3500" b="0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500" b="0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ra.</a:t>
            </a:r>
            <a:endParaRPr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372E7-60B3-D922-2595-4C45F347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9A78C-4F77-E741-DB3F-92648C84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54E61-131B-4A75-D486-8C980716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DB99D-262E-4D58-9E3D-BC953DE1A59A}"/>
              </a:ext>
            </a:extLst>
          </p:cNvPr>
          <p:cNvSpPr/>
          <p:nvPr/>
        </p:nvSpPr>
        <p:spPr>
          <a:xfrm>
            <a:off x="1367544" y="3657600"/>
            <a:ext cx="3276218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i="0" u="none" strike="noStrike" cap="none" spc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Một</a:t>
            </a:r>
            <a:r>
              <a:rPr lang="en-US" sz="6600" b="1" cap="none" spc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6600" b="1" i="0" u="none" strike="noStrike" cap="none" spc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số </a:t>
            </a:r>
            <a:r>
              <a:rPr lang="en-US" sz="6600" b="1" i="0" u="none" strike="noStrike" cap="none" spc="0" dirty="0" err="1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hạn</a:t>
            </a:r>
            <a:r>
              <a:rPr lang="en-US" sz="6600" b="1" i="0" u="none" strike="noStrike" cap="none" spc="0" dirty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6600" b="1" i="0" u="none" strike="noStrike" cap="none" spc="0" err="1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chế</a:t>
            </a:r>
            <a:r>
              <a:rPr lang="en-US" sz="6600" b="1" i="0" u="none" strike="noStrike" cap="none" spc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endParaRPr lang="en-US" sz="6600" b="1" cap="none" spc="0">
              <a:ln w="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5" grpId="0"/>
      <p:bldP spid="316" grpId="0"/>
      <p:bldP spid="3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6" name="Google Shape;326;p13"/>
          <p:cNvGraphicFramePr/>
          <p:nvPr>
            <p:extLst>
              <p:ext uri="{D42A27DB-BD31-4B8C-83A1-F6EECF244321}">
                <p14:modId xmlns:p14="http://schemas.microsoft.com/office/powerpoint/2010/main" val="3916988218"/>
              </p:ext>
            </p:extLst>
          </p:nvPr>
        </p:nvGraphicFramePr>
        <p:xfrm>
          <a:off x="-1" y="1"/>
          <a:ext cx="17041092" cy="10287000"/>
        </p:xfrm>
        <a:graphic>
          <a:graphicData uri="http://schemas.openxmlformats.org/drawingml/2006/table">
            <a:tbl>
              <a:tblPr>
                <a:noFill/>
                <a:tableStyleId>{6DB7CE08-F236-4BC4-9937-6F97B776B9E8}</a:tableStyleId>
              </a:tblPr>
              <a:tblGrid>
                <a:gridCol w="373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4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0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32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Paytone One"/>
                          <a:cs typeface="Times New Roman" panose="02020603050405020304" pitchFamily="18" charset="0"/>
                          <a:sym typeface="Paytone One"/>
                        </a:rPr>
                        <a:t>NỘI DUNG </a:t>
                      </a:r>
                      <a:endParaRPr sz="1100" b="1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Paytone One"/>
                          <a:cs typeface="Times New Roman" panose="02020603050405020304" pitchFamily="18" charset="0"/>
                          <a:sym typeface="Paytone One"/>
                        </a:rPr>
                        <a:t>AI </a:t>
                      </a:r>
                      <a:r>
                        <a:rPr lang="en-US" sz="4800" b="1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Paytone One"/>
                          <a:cs typeface="Times New Roman" panose="02020603050405020304" pitchFamily="18" charset="0"/>
                          <a:sym typeface="Paytone One"/>
                        </a:rPr>
                        <a:t>YẾU</a:t>
                      </a:r>
                      <a:endParaRPr sz="1100" b="1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99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Paytone One"/>
                          <a:cs typeface="Times New Roman" panose="02020603050405020304" pitchFamily="18" charset="0"/>
                          <a:sym typeface="Paytone One"/>
                        </a:rPr>
                        <a:t>AI MẠNH</a:t>
                      </a:r>
                      <a:endParaRPr sz="1100" b="1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2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Khả</a:t>
                      </a:r>
                      <a:r>
                        <a:rPr lang="en-US" sz="32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năng</a:t>
                      </a:r>
                      <a:r>
                        <a:rPr lang="en-US" sz="32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suy</a:t>
                      </a:r>
                      <a:r>
                        <a:rPr lang="en-US" sz="32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nghĩ</a:t>
                      </a:r>
                      <a:r>
                        <a:rPr lang="en-US" sz="32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và</a:t>
                      </a:r>
                      <a:r>
                        <a:rPr lang="en-US" sz="32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hiểu</a:t>
                      </a:r>
                      <a:r>
                        <a:rPr lang="en-US" sz="32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biết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khả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năng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thực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hiện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các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nhiệm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vụ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cụ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dựa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trên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quy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tắc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dữ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liệu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đầu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vào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nhưng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không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thực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sự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hiểu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hoặc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suy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nghĩ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về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nó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khả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năng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suy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nghĩ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hiểu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biết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tạo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ra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kiến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thức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giống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con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người</a:t>
                      </a:r>
                      <a:r>
                        <a:rPr lang="en-US" sz="24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khả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năng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chứng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minh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hiện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sự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hiểu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biết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32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u="none" strike="noStrike" cap="none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Độ linh hoạt và tích hợp</a:t>
                      </a:r>
                      <a:endParaRPr sz="1100" u="none" strike="noStrike" cap="none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Thường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được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thiết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kế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để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thực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hiện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một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tác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vụ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cụ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không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dễ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dàng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thích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ứng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hoặc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tích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hợp</a:t>
                      </a:r>
                      <a:r>
                        <a:rPr lang="en-US" sz="2400" u="none" strike="noStrike" cap="none" dirty="0">
                          <a:solidFill>
                            <a:srgbClr val="9900CC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vào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các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tác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vụ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khác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khả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năng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chuyển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đổi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giữa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nhiều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loại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công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việc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tác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nghiệp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khác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nhau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mà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không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cần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sự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thay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đổi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đáng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kể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7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u="none" strike="noStrike" cap="none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Tính nhạy cảm và cảm xúc</a:t>
                      </a:r>
                      <a:endParaRPr sz="1100" u="none" strike="noStrike" cap="none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Không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khả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năng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hiểu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biểu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đạt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cảm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xúc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hoặc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tạo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ra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phản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ứng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cảm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xúc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tự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nhiên</a:t>
                      </a:r>
                      <a:r>
                        <a:rPr lang="en-US" sz="2400" b="1" u="none" strike="noStrike" cap="none" dirty="0">
                          <a:solidFill>
                            <a:srgbClr val="9900CC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rgbClr val="9900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272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khả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năng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tạo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ra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hiểu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cảm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xúc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khả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năng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tương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tác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với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con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người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dựa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trên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cảm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xúc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240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Noto Sans"/>
                        <a:cs typeface="Times New Roman" panose="02020603050405020304" pitchFamily="18" charset="0"/>
                        <a:sym typeface="Noto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32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u="none" strike="noStrike" cap="none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Tính nhận thức và ý thức</a:t>
                      </a:r>
                      <a:endParaRPr sz="1100" u="none" strike="noStrike" cap="none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Không</a:t>
                      </a:r>
                      <a:r>
                        <a:rPr lang="en-US" sz="24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ý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thức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nhận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thức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về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bản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thân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hoặc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môi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trường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khả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năng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ý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thức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nhận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thức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về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bản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thân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môi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trường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32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Mục</a:t>
                      </a:r>
                      <a:r>
                        <a:rPr lang="en-US" sz="32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tiêu</a:t>
                      </a:r>
                      <a:r>
                        <a:rPr lang="en-US" sz="32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và</a:t>
                      </a:r>
                      <a:r>
                        <a:rPr lang="en-US" sz="32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tiến</a:t>
                      </a:r>
                      <a:r>
                        <a:rPr lang="en-US" sz="32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2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bộ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Tập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trung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vào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thực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hiện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các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nhiệm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vụ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cụ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rõ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ràng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định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hướng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mục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tiêu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cụ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Mục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tiêu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là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hiểu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biết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hành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vi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như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con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người</a:t>
                      </a:r>
                      <a:r>
                        <a:rPr lang="en-US" sz="2400" u="none" strike="noStrike" cap="none" dirty="0">
                          <a:solidFill>
                            <a:srgbClr val="9900CC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tiến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bộ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trong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việc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tự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học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cải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tiến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bản</a:t>
                      </a:r>
                      <a:r>
                        <a:rPr lang="en-US" sz="2400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thân</a:t>
                      </a:r>
                      <a:r>
                        <a:rPr lang="en-US" sz="2400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theo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thời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00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gian</a:t>
                      </a:r>
                      <a:r>
                        <a:rPr lang="en-US" sz="2400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2E7767-872B-69FE-A115-2419F123C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D8FAB-FCA9-7C96-9D3A-449D8EB9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2A8A1-B494-1E83-905D-8CBCB3B6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1">
                <a:lumMod val="75000"/>
              </a:schemeClr>
            </a:gs>
            <a:gs pos="13000">
              <a:schemeClr val="tx2">
                <a:lumMod val="25000"/>
              </a:schemeClr>
            </a:gs>
          </a:gsLst>
          <a:lin ang="0" scaled="0"/>
        </a:gra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/>
          <p:nvPr/>
        </p:nvSpPr>
        <p:spPr>
          <a:xfrm>
            <a:off x="-176197" y="1256396"/>
            <a:ext cx="4829461" cy="2021063"/>
          </a:xfrm>
          <a:custGeom>
            <a:avLst/>
            <a:gdLst/>
            <a:ahLst/>
            <a:cxnLst/>
            <a:rect l="l" t="t" r="r" b="b"/>
            <a:pathLst>
              <a:path w="5726139" h="2500874" extrusionOk="0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cxnSp>
        <p:nvCxnSpPr>
          <p:cNvPr id="336" name="Google Shape;336;p14"/>
          <p:cNvCxnSpPr/>
          <p:nvPr/>
        </p:nvCxnSpPr>
        <p:spPr>
          <a:xfrm rot="10800000">
            <a:off x="17259300" y="1028700"/>
            <a:ext cx="0" cy="5786479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7" name="Google Shape;337;p14"/>
          <p:cNvGrpSpPr/>
          <p:nvPr/>
        </p:nvGrpSpPr>
        <p:grpSpPr>
          <a:xfrm>
            <a:off x="652897" y="3766584"/>
            <a:ext cx="9897232" cy="5006268"/>
            <a:chOff x="0" y="0"/>
            <a:chExt cx="13196309" cy="6675023"/>
          </a:xfrm>
        </p:grpSpPr>
        <p:cxnSp>
          <p:nvCxnSpPr>
            <p:cNvPr id="338" name="Google Shape;338;p14"/>
            <p:cNvCxnSpPr/>
            <p:nvPr/>
          </p:nvCxnSpPr>
          <p:spPr>
            <a:xfrm rot="10800000">
              <a:off x="25400" y="0"/>
              <a:ext cx="0" cy="6675023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4"/>
            <p:cNvCxnSpPr/>
            <p:nvPr/>
          </p:nvCxnSpPr>
          <p:spPr>
            <a:xfrm>
              <a:off x="0" y="6649623"/>
              <a:ext cx="13196309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1" name="Google Shape;341;p14"/>
          <p:cNvSpPr txBox="1"/>
          <p:nvPr/>
        </p:nvSpPr>
        <p:spPr>
          <a:xfrm>
            <a:off x="2238534" y="703109"/>
            <a:ext cx="14580963" cy="183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c. </a:t>
            </a:r>
            <a:r>
              <a:rPr lang="en-US" sz="12000" b="0" i="0" u="none" strike="noStrike" cap="none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12000" b="0" i="0" u="none" strike="noStrike" cap="none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12000" b="0" i="0" u="none" strike="noStrike" cap="none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máy</a:t>
            </a:r>
            <a:r>
              <a:rPr lang="en-US" sz="12000" b="0" i="0" u="none" strike="noStrike" cap="none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:</a:t>
            </a:r>
            <a:endParaRPr dirty="0"/>
          </a:p>
        </p:txBody>
      </p:sp>
      <p:sp>
        <p:nvSpPr>
          <p:cNvPr id="342" name="Google Shape;342;p14"/>
          <p:cNvSpPr txBox="1"/>
          <p:nvPr/>
        </p:nvSpPr>
        <p:spPr>
          <a:xfrm>
            <a:off x="1290754" y="4021973"/>
            <a:ext cx="8342334" cy="39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5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9933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Machine Learning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là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một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thuật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ngữ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rộng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để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chỉ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hành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động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bạn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dạy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máy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tính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cải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thiện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một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nhiệm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vụ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mà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nó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đang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thực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hiện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.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Cụ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thể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hơn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, machine </a:t>
            </a:r>
            <a:r>
              <a:rPr lang="en-US" sz="28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learning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đề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cập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tới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bất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kỳ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hệ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thống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mà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hiệu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suất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của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máy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tính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khi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thực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hiện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một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nhiệm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vụ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sẽ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trở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nên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tốt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hơn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sau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khi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hoàn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thành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nhiệm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vụ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đó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nhiều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320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lần</a:t>
            </a:r>
            <a:r>
              <a:rPr lang="en-US" sz="320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AE5F7-7D58-56BF-C62B-59BAC1CE0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E0DD87-9AAE-C731-5925-3CC6ADE2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D2A58-DB32-D50C-4542-B31F9C10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772E9-835A-44A5-B69D-568F5F940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932" y="3281203"/>
            <a:ext cx="5673680" cy="37824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  <p:bldP spid="3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"/>
          <p:cNvSpPr/>
          <p:nvPr/>
        </p:nvSpPr>
        <p:spPr>
          <a:xfrm flipH="1">
            <a:off x="13905940" y="7960408"/>
            <a:ext cx="3445278" cy="2473025"/>
          </a:xfrm>
          <a:custGeom>
            <a:avLst/>
            <a:gdLst/>
            <a:ahLst/>
            <a:cxnLst/>
            <a:rect l="l" t="t" r="r" b="b"/>
            <a:pathLst>
              <a:path w="4224398" h="3231550" extrusionOk="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355" name="Google Shape;355;p15"/>
          <p:cNvSpPr/>
          <p:nvPr/>
        </p:nvSpPr>
        <p:spPr>
          <a:xfrm>
            <a:off x="14230349" y="0"/>
            <a:ext cx="4286251" cy="2473025"/>
          </a:xfrm>
          <a:custGeom>
            <a:avLst/>
            <a:gdLst/>
            <a:ahLst/>
            <a:cxnLst/>
            <a:rect l="l" t="t" r="r" b="b"/>
            <a:pathLst>
              <a:path w="10008973" h="8229600" extrusionOk="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356" name="Google Shape;356;p15"/>
          <p:cNvSpPr/>
          <p:nvPr/>
        </p:nvSpPr>
        <p:spPr>
          <a:xfrm rot="476230">
            <a:off x="190166" y="8122201"/>
            <a:ext cx="2518151" cy="2519846"/>
          </a:xfrm>
          <a:custGeom>
            <a:avLst/>
            <a:gdLst/>
            <a:ahLst/>
            <a:cxnLst/>
            <a:rect l="l" t="t" r="r" b="b"/>
            <a:pathLst>
              <a:path w="9971383" h="4202938" extrusionOk="0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357" name="Google Shape;357;p15"/>
          <p:cNvSpPr txBox="1"/>
          <p:nvPr/>
        </p:nvSpPr>
        <p:spPr>
          <a:xfrm>
            <a:off x="1101937" y="342900"/>
            <a:ext cx="14580963" cy="184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d. </a:t>
            </a:r>
            <a:r>
              <a:rPr lang="en-US" sz="9999" b="0" i="0" u="none" strike="noStrike" cap="none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9999" b="0" i="0" u="none" strike="noStrike" cap="none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999" b="0" i="0" u="none" strike="noStrike" cap="none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sâu</a:t>
            </a:r>
            <a:r>
              <a:rPr lang="en-US" sz="9999" b="0" i="0" u="none" strike="noStrike" cap="none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: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FE7A5A-7DAF-94F2-6AAB-554C7EF93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6D870-B736-0B96-C8F5-9CD79E22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D32D5-B7BE-D252-02AA-4E745FA6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999B70-F859-4CB0-B26C-7E74333C09EC}"/>
              </a:ext>
            </a:extLst>
          </p:cNvPr>
          <p:cNvSpPr/>
          <p:nvPr/>
        </p:nvSpPr>
        <p:spPr>
          <a:xfrm>
            <a:off x="1101937" y="2532331"/>
            <a:ext cx="8509896" cy="58673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 u="none" strike="noStrike" cap="none">
                <a:solidFill>
                  <a:schemeClr val="bg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Deep learning </a:t>
            </a:r>
            <a:r>
              <a:rPr lang="vi-VN" sz="3600" u="none" strike="noStrike" cap="none">
                <a:solidFill>
                  <a:schemeClr val="bg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là loại machine learning mà trong đó máy tự đào tạo chính nó. Deep learning </a:t>
            </a:r>
            <a:r>
              <a:rPr lang="vi-VN" sz="3600" b="1" u="none" strike="noStrike" cap="none">
                <a:solidFill>
                  <a:schemeClr val="bg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đòi hỏi rất nhiều dữ liệu đầu vào và sức mạnh tính toán hơn</a:t>
            </a:r>
            <a:r>
              <a:rPr lang="vi-VN" sz="3600" u="none" strike="noStrike" cap="none">
                <a:solidFill>
                  <a:schemeClr val="bg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là machine learning, nhưng nó đã bắt đầu được triển khai bởi các công ty công nghệ lớn như Facebook, Amazon.</a:t>
            </a:r>
            <a:endParaRPr lang="vi-V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Google Shape;367;p16"/>
          <p:cNvGraphicFramePr/>
          <p:nvPr>
            <p:extLst>
              <p:ext uri="{D42A27DB-BD31-4B8C-83A1-F6EECF244321}">
                <p14:modId xmlns:p14="http://schemas.microsoft.com/office/powerpoint/2010/main" val="3498299045"/>
              </p:ext>
            </p:extLst>
          </p:nvPr>
        </p:nvGraphicFramePr>
        <p:xfrm>
          <a:off x="0" y="10523"/>
          <a:ext cx="17082655" cy="10420781"/>
        </p:xfrm>
        <a:graphic>
          <a:graphicData uri="http://schemas.openxmlformats.org/drawingml/2006/table">
            <a:tbl>
              <a:tblPr>
                <a:noFill/>
                <a:tableStyleId>{6DB7CE08-F236-4BC4-9937-6F97B776B9E8}</a:tableStyleId>
              </a:tblPr>
              <a:tblGrid>
                <a:gridCol w="323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4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627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 u="none" strike="noStrike" cap="none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aytone One"/>
                          <a:cs typeface="Times New Roman" panose="02020603050405020304" pitchFamily="18" charset="0"/>
                          <a:sym typeface="Paytone One"/>
                        </a:rPr>
                        <a:t>NỘI DUNG </a:t>
                      </a:r>
                      <a:endParaRPr sz="11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Paytone One"/>
                          <a:cs typeface="Times New Roman" panose="02020603050405020304" pitchFamily="18" charset="0"/>
                          <a:sym typeface="Paytone One"/>
                        </a:rPr>
                        <a:t>AI</a:t>
                      </a:r>
                      <a:r>
                        <a:rPr lang="en-US" sz="4000" u="none" strike="noStrike" cap="none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Paytone One"/>
                          <a:cs typeface="Times New Roman" panose="02020603050405020304" pitchFamily="18" charset="0"/>
                          <a:sym typeface="Paytone One"/>
                        </a:rPr>
                        <a:t> </a:t>
                      </a:r>
                      <a:endParaRPr sz="11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 u="none" strike="noStrike" cap="none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aytone One"/>
                          <a:cs typeface="Times New Roman" panose="02020603050405020304" pitchFamily="18" charset="0"/>
                          <a:sym typeface="Paytone One"/>
                        </a:rPr>
                        <a:t>HỌC MÁY </a:t>
                      </a:r>
                      <a:endParaRPr sz="11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200" u="none" strike="noStrike" cap="none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Paytone One"/>
                          <a:cs typeface="Times New Roman" panose="02020603050405020304" pitchFamily="18" charset="0"/>
                          <a:sym typeface="Paytone One"/>
                        </a:rPr>
                        <a:t>HỌC SÂU</a:t>
                      </a:r>
                      <a:endParaRPr sz="11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0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Khả</a:t>
                      </a:r>
                      <a:r>
                        <a:rPr lang="en-US" sz="33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3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năng</a:t>
                      </a:r>
                      <a:r>
                        <a:rPr lang="en-US" sz="33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3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tổng</a:t>
                      </a:r>
                      <a:r>
                        <a:rPr lang="en-US" sz="3300" b="1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 </a:t>
                      </a:r>
                      <a:r>
                        <a:rPr lang="en-US" sz="3300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quát</a:t>
                      </a:r>
                      <a:endParaRPr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300" b="1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Charmonman"/>
                        <a:cs typeface="Times New Roman" panose="02020603050405020304" pitchFamily="18" charset="0"/>
                        <a:sym typeface="Charmonma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khả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năng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tổng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quát</a:t>
                      </a:r>
                      <a:r>
                        <a:rPr lang="en-US" sz="2499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áp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dụng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cho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nhiều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lĩnh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vực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tác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vụ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khác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nhau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Thường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khả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năng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tổng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quát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tuy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nhiên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sự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tổng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quát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thấp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hơn</a:t>
                      </a:r>
                      <a:r>
                        <a:rPr lang="en-US" sz="2499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so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với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AI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chung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272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Cũng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99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khả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năng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tổng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quát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nhưng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thường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được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sử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dụng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cho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các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nhiệm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vụ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phức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tạp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tác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vụ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cụ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99" b="1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Noto Sans"/>
                        <a:cs typeface="Times New Roman" panose="02020603050405020304" pitchFamily="18" charset="0"/>
                        <a:sym typeface="Noto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54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Số lượng lớp nơ-ron</a:t>
                      </a:r>
                      <a:endParaRPr sz="1100" u="none" strike="noStrike" cap="none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272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Số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lượng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lớp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nơ-ron</a:t>
                      </a:r>
                      <a:r>
                        <a:rPr lang="en-US" sz="2499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tùy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thuộc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vào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ứng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dụng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cụ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endParaRPr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99" b="1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Noto Sans"/>
                        <a:cs typeface="Times New Roman" panose="02020603050405020304" pitchFamily="18" charset="0"/>
                        <a:sym typeface="Noto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Sử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dụng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mô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hình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với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ít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lớp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hơn</a:t>
                      </a:r>
                      <a:r>
                        <a:rPr lang="en-US" sz="2499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so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với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học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sâu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Sử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dụng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mạng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nơ-ron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sâu</a:t>
                      </a:r>
                      <a:r>
                        <a:rPr lang="en-US" sz="2499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với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nhiều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lớp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thường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hàng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trăm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hoặc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hàng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nghìn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lớp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2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Yêu cầu về dữ liệu</a:t>
                      </a:r>
                      <a:endParaRPr sz="1100" u="none" strike="noStrike" cap="none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Yêu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cầu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dữ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liệu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đầu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vào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tùy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thuộc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vào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ứng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dụng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từ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ít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đến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nhiều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Đòi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hỏi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dữ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liệu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nhưng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thường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có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hoạt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động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tốt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với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ít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dữ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liệu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hơn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so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với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học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sâu</a:t>
                      </a:r>
                      <a:r>
                        <a:rPr lang="en-US" sz="2499" b="1" u="none" strike="noStrike" cap="none" dirty="0">
                          <a:solidFill>
                            <a:srgbClr val="9900CC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rgbClr val="9900CC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Đòi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hỏi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nhiều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dữ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liệu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hơn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để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đạt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hiệu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suất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tốt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,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thường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cần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hàng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triệu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hoặc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hàng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tỷ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mẫu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dữ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liệu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77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 b="1" u="none" strike="noStrike" cap="none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Charmonman"/>
                          <a:cs typeface="Times New Roman" panose="02020603050405020304" pitchFamily="18" charset="0"/>
                          <a:sym typeface="Charmonman"/>
                        </a:rPr>
                        <a:t>Hiệu suất</a:t>
                      </a:r>
                      <a:endParaRPr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300" b="1" u="none" strike="noStrike" cap="none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Charmonman"/>
                        <a:cs typeface="Times New Roman" panose="02020603050405020304" pitchFamily="18" charset="0"/>
                        <a:sym typeface="Charmonma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Hiệu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suất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tùy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thuộc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vào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phương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pháp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ứng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dụng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cụ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272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Thường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đạt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hiệu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suất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tốt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trong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nhiều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ứng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dụng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cụ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thể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99" b="1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Noto Sans"/>
                        <a:cs typeface="Times New Roman" panose="02020603050405020304" pitchFamily="18" charset="0"/>
                        <a:sym typeface="Noto Sans"/>
                      </a:endParaRPr>
                    </a:p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99" b="1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Noto Sans"/>
                        <a:cs typeface="Times New Roman" panose="02020603050405020304" pitchFamily="18" charset="0"/>
                        <a:sym typeface="Noto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Thường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đạt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hiệu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suất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cao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trong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các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nhiệm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vụ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phức</a:t>
                      </a:r>
                      <a:r>
                        <a:rPr lang="en-US" sz="2499" b="1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b="1" u="none" strike="noStrike" cap="none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tạp</a:t>
                      </a:r>
                      <a:r>
                        <a:rPr lang="en-US" sz="2499" u="none" strike="noStrike" cap="non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như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nhận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diện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hình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ảnh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và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xử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lý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ngôn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ngữ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tự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 </a:t>
                      </a:r>
                      <a:r>
                        <a:rPr lang="en-US" sz="2499" u="none" strike="noStrike" cap="none" dirty="0" err="1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nhiên</a:t>
                      </a:r>
                      <a:r>
                        <a:rPr lang="en-US" sz="2499" u="none" strike="noStrike" cap="none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Noto Sans"/>
                          <a:cs typeface="Times New Roman" panose="02020603050405020304" pitchFamily="18" charset="0"/>
                          <a:sym typeface="Noto Sans"/>
                        </a:rPr>
                        <a:t>.</a:t>
                      </a:r>
                      <a:endParaRPr sz="1100" u="none" strike="noStrike" cap="none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0D58F-5D96-D488-FE7D-3B8F7A91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A58B8-E5B8-BC1B-BE1E-93A59690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9FB6-19AA-D9CB-5A54-CB6544DE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17"/>
          <p:cNvGrpSpPr/>
          <p:nvPr/>
        </p:nvGrpSpPr>
        <p:grpSpPr>
          <a:xfrm rot="10800000">
            <a:off x="6549437" y="5553657"/>
            <a:ext cx="6468293" cy="513815"/>
            <a:chOff x="0" y="0"/>
            <a:chExt cx="10794558" cy="1113790"/>
          </a:xfrm>
        </p:grpSpPr>
        <p:sp>
          <p:nvSpPr>
            <p:cNvPr id="377" name="Google Shape;377;p17"/>
            <p:cNvSpPr/>
            <p:nvPr/>
          </p:nvSpPr>
          <p:spPr>
            <a:xfrm>
              <a:off x="0" y="0"/>
              <a:ext cx="10794558" cy="1113790"/>
            </a:xfrm>
            <a:custGeom>
              <a:avLst/>
              <a:gdLst/>
              <a:ahLst/>
              <a:cxnLst/>
              <a:rect l="l" t="t" r="r" b="b"/>
              <a:pathLst>
                <a:path w="10794558" h="1113790" extrusionOk="0">
                  <a:moveTo>
                    <a:pt x="1024210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242108" y="1113790"/>
                  </a:lnTo>
                  <a:lnTo>
                    <a:pt x="10794558" y="558800"/>
                  </a:lnTo>
                  <a:lnTo>
                    <a:pt x="1024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gradFill>
              <a:gsLst>
                <a:gs pos="0">
                  <a:srgbClr val="FFF7AD"/>
                </a:gs>
                <a:gs pos="100000">
                  <a:srgbClr val="FFA9F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9" name="Google Shape;379;p17"/>
          <p:cNvSpPr txBox="1"/>
          <p:nvPr/>
        </p:nvSpPr>
        <p:spPr>
          <a:xfrm>
            <a:off x="3248377" y="1909407"/>
            <a:ext cx="12679195" cy="239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just" rtl="0">
              <a:lnSpc>
                <a:spcPct val="162024"/>
              </a:lnSpc>
              <a:spcBef>
                <a:spcPts val="0"/>
              </a:spcBef>
              <a:spcAft>
                <a:spcPts val="0"/>
              </a:spcAft>
              <a:buClr>
                <a:srgbClr val="302D2E"/>
              </a:buClr>
              <a:buSzPts val="2499"/>
              <a:buFont typeface="Arial"/>
              <a:buChar char="•"/>
            </a:pPr>
            <a:r>
              <a:rPr lang="en-US" sz="32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Xử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2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lý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2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ngôn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2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ngữ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2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tự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2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nhiên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(Natural Language Processing – NLP)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là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một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nhánh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nghiên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cứu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của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công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nghệ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AI. NLP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tập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trung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vào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khả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năng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để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máy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tính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hiểu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và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xử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lý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ngôn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ngữ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của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con </a:t>
            </a:r>
            <a:r>
              <a:rPr lang="en-US" sz="3200" b="0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người</a:t>
            </a:r>
            <a:r>
              <a:rPr lang="en-US" sz="3200" b="0" i="0" u="none" strike="noStrike" cap="none" dirty="0">
                <a:solidFill>
                  <a:srgbClr val="302D2E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0" name="Google Shape;380;p17"/>
          <p:cNvSpPr txBox="1"/>
          <p:nvPr/>
        </p:nvSpPr>
        <p:spPr>
          <a:xfrm>
            <a:off x="4425325" y="4718767"/>
            <a:ext cx="4247405" cy="66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7344" marR="0" lvl="1" indent="-288672" algn="l" rtl="0">
              <a:lnSpc>
                <a:spcPct val="162004"/>
              </a:lnSpc>
              <a:spcBef>
                <a:spcPts val="0"/>
              </a:spcBef>
              <a:spcAft>
                <a:spcPts val="0"/>
              </a:spcAft>
              <a:buClr>
                <a:srgbClr val="302D2E"/>
              </a:buClr>
              <a:buSzPts val="2674"/>
              <a:buFont typeface="Arial"/>
              <a:buChar char="•"/>
            </a:pPr>
            <a:r>
              <a:rPr lang="en-US" sz="2674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Ứng</a:t>
            </a:r>
            <a:r>
              <a:rPr lang="en-US" sz="2674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674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dụng</a:t>
            </a:r>
            <a:r>
              <a:rPr lang="en-US" sz="2674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674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của</a:t>
            </a:r>
            <a:r>
              <a:rPr lang="en-US" sz="2674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NLP :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1" name="Google Shape;381;p17"/>
          <p:cNvCxnSpPr>
            <a:cxnSpLocks/>
          </p:cNvCxnSpPr>
          <p:nvPr/>
        </p:nvCxnSpPr>
        <p:spPr>
          <a:xfrm>
            <a:off x="4078514" y="4338700"/>
            <a:ext cx="10816652" cy="9535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2" name="Google Shape;382;p17"/>
          <p:cNvSpPr/>
          <p:nvPr/>
        </p:nvSpPr>
        <p:spPr>
          <a:xfrm>
            <a:off x="959321" y="2237361"/>
            <a:ext cx="2498140" cy="2057328"/>
          </a:xfrm>
          <a:custGeom>
            <a:avLst/>
            <a:gdLst/>
            <a:ahLst/>
            <a:cxnLst/>
            <a:rect l="l" t="t" r="r" b="b"/>
            <a:pathLst>
              <a:path w="1886578" h="1555641" extrusionOk="0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3" name="Google Shape;383;p17"/>
          <p:cNvSpPr txBox="1"/>
          <p:nvPr/>
        </p:nvSpPr>
        <p:spPr>
          <a:xfrm>
            <a:off x="1239494" y="2612334"/>
            <a:ext cx="2052424" cy="130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2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01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4" name="Google Shape;384;p17"/>
          <p:cNvSpPr/>
          <p:nvPr/>
        </p:nvSpPr>
        <p:spPr>
          <a:xfrm>
            <a:off x="1156746" y="5179526"/>
            <a:ext cx="2498140" cy="2042545"/>
          </a:xfrm>
          <a:custGeom>
            <a:avLst/>
            <a:gdLst/>
            <a:ahLst/>
            <a:cxnLst/>
            <a:rect l="l" t="t" r="r" b="b"/>
            <a:pathLst>
              <a:path w="1886578" h="1555641" extrusionOk="0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Google Shape;385;p17"/>
          <p:cNvSpPr txBox="1"/>
          <p:nvPr/>
        </p:nvSpPr>
        <p:spPr>
          <a:xfrm>
            <a:off x="1519713" y="5543744"/>
            <a:ext cx="1772205" cy="130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2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02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7" name="Google Shape;387;p17"/>
          <p:cNvSpPr txBox="1"/>
          <p:nvPr/>
        </p:nvSpPr>
        <p:spPr>
          <a:xfrm>
            <a:off x="1779498" y="381551"/>
            <a:ext cx="1378646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e. </a:t>
            </a:r>
            <a:r>
              <a:rPr lang="en-US" sz="65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Xử</a:t>
            </a:r>
            <a:r>
              <a:rPr lang="en-US" sz="65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65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lý</a:t>
            </a:r>
            <a:r>
              <a:rPr lang="en-US" sz="65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65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ngôn</a:t>
            </a:r>
            <a:r>
              <a:rPr lang="en-US" sz="65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65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ngữ</a:t>
            </a:r>
            <a:r>
              <a:rPr lang="en-US" sz="65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65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tự</a:t>
            </a:r>
            <a:r>
              <a:rPr lang="en-US" sz="65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65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nhiên</a:t>
            </a:r>
            <a:r>
              <a:rPr lang="en-US" sz="65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(NLP):</a:t>
            </a:r>
            <a:endParaRPr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8" name="Google Shape;388;p17"/>
          <p:cNvGrpSpPr/>
          <p:nvPr/>
        </p:nvGrpSpPr>
        <p:grpSpPr>
          <a:xfrm>
            <a:off x="5897947" y="5554267"/>
            <a:ext cx="1419876" cy="532686"/>
            <a:chOff x="0" y="0"/>
            <a:chExt cx="2898173" cy="1113790"/>
          </a:xfrm>
        </p:grpSpPr>
        <p:sp>
          <p:nvSpPr>
            <p:cNvPr id="389" name="Google Shape;389;p17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 extrusionOk="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3A80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1" name="Google Shape;391;p17"/>
          <p:cNvGrpSpPr/>
          <p:nvPr/>
        </p:nvGrpSpPr>
        <p:grpSpPr>
          <a:xfrm>
            <a:off x="5897947" y="6327443"/>
            <a:ext cx="1419722" cy="532628"/>
            <a:chOff x="0" y="0"/>
            <a:chExt cx="2898173" cy="1113790"/>
          </a:xfrm>
        </p:grpSpPr>
        <p:sp>
          <p:nvSpPr>
            <p:cNvPr id="392" name="Google Shape;392;p17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 extrusionOk="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E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4" name="Google Shape;394;p17"/>
          <p:cNvGrpSpPr/>
          <p:nvPr/>
        </p:nvGrpSpPr>
        <p:grpSpPr>
          <a:xfrm rot="10800000">
            <a:off x="6549284" y="6326835"/>
            <a:ext cx="7964738" cy="543667"/>
            <a:chOff x="0" y="0"/>
            <a:chExt cx="14286424" cy="1113790"/>
          </a:xfrm>
        </p:grpSpPr>
        <p:sp>
          <p:nvSpPr>
            <p:cNvPr id="395" name="Google Shape;395;p17"/>
            <p:cNvSpPr/>
            <p:nvPr/>
          </p:nvSpPr>
          <p:spPr>
            <a:xfrm>
              <a:off x="0" y="0"/>
              <a:ext cx="14286424" cy="1113790"/>
            </a:xfrm>
            <a:custGeom>
              <a:avLst/>
              <a:gdLst/>
              <a:ahLst/>
              <a:cxnLst/>
              <a:rect l="l" t="t" r="r" b="b"/>
              <a:pathLst>
                <a:path w="14286424" h="1113790" extrusionOk="0">
                  <a:moveTo>
                    <a:pt x="1373397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3733974" y="1113790"/>
                  </a:lnTo>
                  <a:lnTo>
                    <a:pt x="14286424" y="558800"/>
                  </a:lnTo>
                  <a:lnTo>
                    <a:pt x="137339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gradFill>
              <a:gsLst>
                <a:gs pos="0">
                  <a:srgbClr val="FFF7AD"/>
                </a:gs>
                <a:gs pos="100000">
                  <a:srgbClr val="FFA9F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7" name="Google Shape;397;p17"/>
          <p:cNvGrpSpPr/>
          <p:nvPr/>
        </p:nvGrpSpPr>
        <p:grpSpPr>
          <a:xfrm>
            <a:off x="5897947" y="7102335"/>
            <a:ext cx="1449181" cy="543681"/>
            <a:chOff x="0" y="0"/>
            <a:chExt cx="2898173" cy="1113790"/>
          </a:xfrm>
        </p:grpSpPr>
        <p:sp>
          <p:nvSpPr>
            <p:cNvPr id="398" name="Google Shape;398;p17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 extrusionOk="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7EC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0" name="Google Shape;400;p17"/>
          <p:cNvGrpSpPr/>
          <p:nvPr/>
        </p:nvGrpSpPr>
        <p:grpSpPr>
          <a:xfrm rot="10800000">
            <a:off x="6578742" y="7112768"/>
            <a:ext cx="7636021" cy="515530"/>
            <a:chOff x="0" y="0"/>
            <a:chExt cx="13943541" cy="1113790"/>
          </a:xfrm>
        </p:grpSpPr>
        <p:sp>
          <p:nvSpPr>
            <p:cNvPr id="401" name="Google Shape;401;p17"/>
            <p:cNvSpPr/>
            <p:nvPr/>
          </p:nvSpPr>
          <p:spPr>
            <a:xfrm>
              <a:off x="0" y="0"/>
              <a:ext cx="13943541" cy="1113790"/>
            </a:xfrm>
            <a:custGeom>
              <a:avLst/>
              <a:gdLst/>
              <a:ahLst/>
              <a:cxnLst/>
              <a:rect l="l" t="t" r="r" b="b"/>
              <a:pathLst>
                <a:path w="13943541" h="1113790" extrusionOk="0">
                  <a:moveTo>
                    <a:pt x="13391091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3391091" y="1113790"/>
                  </a:lnTo>
                  <a:lnTo>
                    <a:pt x="13943541" y="558800"/>
                  </a:lnTo>
                  <a:lnTo>
                    <a:pt x="13391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gradFill>
              <a:gsLst>
                <a:gs pos="0">
                  <a:srgbClr val="FFF7AD"/>
                </a:gs>
                <a:gs pos="100000">
                  <a:srgbClr val="FFA9F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3" name="Google Shape;403;p17"/>
          <p:cNvGrpSpPr/>
          <p:nvPr/>
        </p:nvGrpSpPr>
        <p:grpSpPr>
          <a:xfrm>
            <a:off x="5897947" y="7888267"/>
            <a:ext cx="1419722" cy="532628"/>
            <a:chOff x="0" y="0"/>
            <a:chExt cx="2898173" cy="1113790"/>
          </a:xfrm>
        </p:grpSpPr>
        <p:sp>
          <p:nvSpPr>
            <p:cNvPr id="404" name="Google Shape;404;p17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 extrusionOk="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BB9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6" name="Google Shape;406;p17"/>
          <p:cNvGrpSpPr/>
          <p:nvPr/>
        </p:nvGrpSpPr>
        <p:grpSpPr>
          <a:xfrm rot="10800000">
            <a:off x="6549282" y="7887660"/>
            <a:ext cx="6110943" cy="543132"/>
            <a:chOff x="0" y="0"/>
            <a:chExt cx="11009323" cy="1113790"/>
          </a:xfrm>
        </p:grpSpPr>
        <p:sp>
          <p:nvSpPr>
            <p:cNvPr id="407" name="Google Shape;407;p17"/>
            <p:cNvSpPr/>
            <p:nvPr/>
          </p:nvSpPr>
          <p:spPr>
            <a:xfrm>
              <a:off x="0" y="0"/>
              <a:ext cx="11009323" cy="1113790"/>
            </a:xfrm>
            <a:custGeom>
              <a:avLst/>
              <a:gdLst/>
              <a:ahLst/>
              <a:cxnLst/>
              <a:rect l="l" t="t" r="r" b="b"/>
              <a:pathLst>
                <a:path w="11009323" h="1113790" extrusionOk="0">
                  <a:moveTo>
                    <a:pt x="1045687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456873" y="1113790"/>
                  </a:lnTo>
                  <a:lnTo>
                    <a:pt x="11009323" y="558800"/>
                  </a:lnTo>
                  <a:lnTo>
                    <a:pt x="10456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gradFill>
              <a:gsLst>
                <a:gs pos="0">
                  <a:srgbClr val="FFF7AD"/>
                </a:gs>
                <a:gs pos="100000">
                  <a:srgbClr val="FFA9F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9" name="Google Shape;409;p17"/>
          <p:cNvGrpSpPr/>
          <p:nvPr/>
        </p:nvGrpSpPr>
        <p:grpSpPr>
          <a:xfrm>
            <a:off x="5897947" y="8663160"/>
            <a:ext cx="1419722" cy="532628"/>
            <a:chOff x="0" y="0"/>
            <a:chExt cx="2898173" cy="1113790"/>
          </a:xfrm>
        </p:grpSpPr>
        <p:sp>
          <p:nvSpPr>
            <p:cNvPr id="410" name="Google Shape;410;p17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 extrusionOk="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FDB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2" name="Google Shape;412;p17"/>
          <p:cNvGrpSpPr/>
          <p:nvPr/>
        </p:nvGrpSpPr>
        <p:grpSpPr>
          <a:xfrm rot="10800000">
            <a:off x="6549284" y="8662553"/>
            <a:ext cx="6734454" cy="515531"/>
            <a:chOff x="0" y="0"/>
            <a:chExt cx="11616160" cy="1113790"/>
          </a:xfrm>
        </p:grpSpPr>
        <p:sp>
          <p:nvSpPr>
            <p:cNvPr id="413" name="Google Shape;413;p17"/>
            <p:cNvSpPr/>
            <p:nvPr/>
          </p:nvSpPr>
          <p:spPr>
            <a:xfrm>
              <a:off x="0" y="0"/>
              <a:ext cx="11616160" cy="1113790"/>
            </a:xfrm>
            <a:custGeom>
              <a:avLst/>
              <a:gdLst/>
              <a:ahLst/>
              <a:cxnLst/>
              <a:rect l="l" t="t" r="r" b="b"/>
              <a:pathLst>
                <a:path w="11616160" h="1113790" extrusionOk="0">
                  <a:moveTo>
                    <a:pt x="11063710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1063710" y="1113790"/>
                  </a:lnTo>
                  <a:lnTo>
                    <a:pt x="11616160" y="558800"/>
                  </a:lnTo>
                  <a:lnTo>
                    <a:pt x="11063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gradFill>
              <a:gsLst>
                <a:gs pos="0">
                  <a:srgbClr val="FFF7AD"/>
                </a:gs>
                <a:gs pos="100000">
                  <a:srgbClr val="FFA9F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5" name="Google Shape;415;p17"/>
          <p:cNvGrpSpPr/>
          <p:nvPr/>
        </p:nvGrpSpPr>
        <p:grpSpPr>
          <a:xfrm>
            <a:off x="5897947" y="9410453"/>
            <a:ext cx="1419722" cy="532628"/>
            <a:chOff x="0" y="0"/>
            <a:chExt cx="2898173" cy="1113790"/>
          </a:xfrm>
        </p:grpSpPr>
        <p:sp>
          <p:nvSpPr>
            <p:cNvPr id="416" name="Google Shape;416;p17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 extrusionOk="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88B3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8" name="Google Shape;418;p17"/>
          <p:cNvGrpSpPr/>
          <p:nvPr/>
        </p:nvGrpSpPr>
        <p:grpSpPr>
          <a:xfrm rot="10800000">
            <a:off x="6549284" y="9409846"/>
            <a:ext cx="4897417" cy="532628"/>
            <a:chOff x="0" y="0"/>
            <a:chExt cx="9997427" cy="1113790"/>
          </a:xfrm>
        </p:grpSpPr>
        <p:sp>
          <p:nvSpPr>
            <p:cNvPr id="419" name="Google Shape;419;p17"/>
            <p:cNvSpPr/>
            <p:nvPr/>
          </p:nvSpPr>
          <p:spPr>
            <a:xfrm>
              <a:off x="0" y="0"/>
              <a:ext cx="9997427" cy="1113790"/>
            </a:xfrm>
            <a:custGeom>
              <a:avLst/>
              <a:gdLst/>
              <a:ahLst/>
              <a:cxnLst/>
              <a:rect l="l" t="t" r="r" b="b"/>
              <a:pathLst>
                <a:path w="9997427" h="1113790" extrusionOk="0">
                  <a:moveTo>
                    <a:pt x="944497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9444977" y="1113790"/>
                  </a:lnTo>
                  <a:lnTo>
                    <a:pt x="9997427" y="558800"/>
                  </a:lnTo>
                  <a:lnTo>
                    <a:pt x="9444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 extrusionOk="0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gradFill>
              <a:gsLst>
                <a:gs pos="0">
                  <a:srgbClr val="FFF7AD"/>
                </a:gs>
                <a:gs pos="100000">
                  <a:srgbClr val="FFA9F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1" name="Google Shape;421;p17"/>
          <p:cNvSpPr txBox="1"/>
          <p:nvPr/>
        </p:nvSpPr>
        <p:spPr>
          <a:xfrm>
            <a:off x="7413976" y="5583246"/>
            <a:ext cx="4520111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Hệ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thống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tìm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kiếm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thông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tin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2" name="Google Shape;422;p17"/>
          <p:cNvSpPr txBox="1"/>
          <p:nvPr/>
        </p:nvSpPr>
        <p:spPr>
          <a:xfrm>
            <a:off x="7410943" y="6423618"/>
            <a:ext cx="5964432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Xử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lý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ngôn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ngữ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tự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nhiên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trong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trò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chuyện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Google Shape;423;p17"/>
          <p:cNvSpPr txBox="1"/>
          <p:nvPr/>
        </p:nvSpPr>
        <p:spPr>
          <a:xfrm>
            <a:off x="6849706" y="9450033"/>
            <a:ext cx="396619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Kiểm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lỗi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chính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tả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tự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động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4" name="Google Shape;424;p17"/>
          <p:cNvSpPr txBox="1"/>
          <p:nvPr/>
        </p:nvSpPr>
        <p:spPr>
          <a:xfrm>
            <a:off x="7442849" y="7148714"/>
            <a:ext cx="590061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Xử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lý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ngôn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ngữ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tự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nhiên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trong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dịch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máy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5" name="Google Shape;425;p17"/>
          <p:cNvSpPr txBox="1"/>
          <p:nvPr/>
        </p:nvSpPr>
        <p:spPr>
          <a:xfrm>
            <a:off x="7442849" y="7884008"/>
            <a:ext cx="4502598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Phân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loại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và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phân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tích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ý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kiến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6" name="Google Shape;426;p17"/>
          <p:cNvSpPr txBox="1"/>
          <p:nvPr/>
        </p:nvSpPr>
        <p:spPr>
          <a:xfrm>
            <a:off x="7388295" y="8680454"/>
            <a:ext cx="454275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Tóm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tắt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và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trích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xuất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2542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thông</a:t>
            </a:r>
            <a:r>
              <a:rPr lang="en-US" sz="2542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tin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7" name="Google Shape;427;p17"/>
          <p:cNvSpPr/>
          <p:nvPr/>
        </p:nvSpPr>
        <p:spPr>
          <a:xfrm>
            <a:off x="-107017" y="7672021"/>
            <a:ext cx="3288367" cy="2786429"/>
          </a:xfrm>
          <a:custGeom>
            <a:avLst/>
            <a:gdLst/>
            <a:ahLst/>
            <a:cxnLst/>
            <a:rect l="l" t="t" r="r" b="b"/>
            <a:pathLst>
              <a:path w="4171532" h="3569725" extrusionOk="0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" name="Google Shape;428;p17"/>
          <p:cNvSpPr/>
          <p:nvPr/>
        </p:nvSpPr>
        <p:spPr>
          <a:xfrm>
            <a:off x="16333090" y="5933660"/>
            <a:ext cx="1946137" cy="4226655"/>
          </a:xfrm>
          <a:custGeom>
            <a:avLst/>
            <a:gdLst/>
            <a:ahLst/>
            <a:cxnLst/>
            <a:rect l="l" t="t" r="r" b="b"/>
            <a:pathLst>
              <a:path w="2965916" h="6828198" extrusionOk="0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9" name="Google Shape;429;p17"/>
          <p:cNvSpPr/>
          <p:nvPr/>
        </p:nvSpPr>
        <p:spPr>
          <a:xfrm>
            <a:off x="16333090" y="85064"/>
            <a:ext cx="2138685" cy="1778862"/>
          </a:xfrm>
          <a:custGeom>
            <a:avLst/>
            <a:gdLst/>
            <a:ahLst/>
            <a:cxnLst/>
            <a:rect l="l" t="t" r="r" b="b"/>
            <a:pathLst>
              <a:path w="8339294" h="7136224" extrusionOk="0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51A4E-E196-3A30-81CD-A020E09D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20/10/2023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D5A2E-3F58-CFA9-D413-04F2B529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Nhóm K2S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986CB-D98C-F614-9958-98E21F562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380" grpId="0"/>
      <p:bldP spid="382" grpId="0" animBg="1"/>
      <p:bldP spid="383" grpId="0"/>
      <p:bldP spid="384" grpId="0" animBg="1"/>
      <p:bldP spid="385" grpId="0"/>
      <p:bldP spid="387" grpId="0"/>
      <p:bldP spid="421" grpId="0"/>
      <p:bldP spid="422" grpId="0"/>
      <p:bldP spid="423" grpId="0"/>
      <p:bldP spid="424" grpId="0"/>
      <p:bldP spid="425" grpId="0"/>
      <p:bldP spid="4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103CA785-8EDD-3B5F-35CB-BB8C26DD88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866553">
            <a:off x="-4059213" y="-847311"/>
            <a:ext cx="25077868" cy="17812091"/>
          </a:xfrm>
          <a:custGeom>
            <a:avLst/>
            <a:gdLst/>
            <a:ahLst/>
            <a:cxnLst/>
            <a:rect l="l" t="t" r="r" b="b"/>
            <a:pathLst>
              <a:path w="25077868" h="17812091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/>
          <a:p>
            <a:endParaRPr lang="vi-VN" dirty="0"/>
          </a:p>
        </p:txBody>
      </p:sp>
      <p:sp>
        <p:nvSpPr>
          <p:cNvPr id="440" name="Google Shape;440;p18"/>
          <p:cNvSpPr txBox="1"/>
          <p:nvPr/>
        </p:nvSpPr>
        <p:spPr>
          <a:xfrm>
            <a:off x="1696712" y="3242412"/>
            <a:ext cx="8225121" cy="585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1" i="0" u="none" strike="noStrike" cap="none" dirty="0" err="1">
                <a:solidFill>
                  <a:srgbClr val="00B0F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Thị</a:t>
            </a:r>
            <a:r>
              <a:rPr lang="en-US" sz="3999" b="1" i="0" u="none" strike="noStrike" cap="none" dirty="0">
                <a:solidFill>
                  <a:srgbClr val="00B0F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1" i="0" u="none" strike="noStrike" cap="none" dirty="0" err="1">
                <a:solidFill>
                  <a:srgbClr val="00B0F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giác</a:t>
            </a:r>
            <a:r>
              <a:rPr lang="en-US" sz="3999" b="1" i="0" u="none" strike="noStrike" cap="none" dirty="0">
                <a:solidFill>
                  <a:srgbClr val="00B0F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1" i="0" u="none" strike="noStrike" cap="none" dirty="0" err="1">
                <a:solidFill>
                  <a:srgbClr val="00B0F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máy</a:t>
            </a:r>
            <a:r>
              <a:rPr lang="en-US" sz="3999" b="1" i="0" u="none" strike="noStrike" cap="none" dirty="0">
                <a:solidFill>
                  <a:srgbClr val="00B0F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1" i="0" u="none" strike="noStrike" cap="none" dirty="0" err="1">
                <a:solidFill>
                  <a:srgbClr val="00B0F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tính</a:t>
            </a:r>
            <a:r>
              <a:rPr lang="en-US" sz="3999" b="1" i="0" u="none" strike="noStrike" cap="none" dirty="0">
                <a:solidFill>
                  <a:srgbClr val="00B0F0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(Computer Vision)</a:t>
            </a:r>
            <a:r>
              <a:rPr lang="en-US" sz="3999" b="1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là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một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lĩnh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vực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thuộc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trí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tuệ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nhân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tạo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(AI)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và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Khoa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học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máy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tính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(Computer Science).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Đây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là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quá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trình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thu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nhận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,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xử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lý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dữ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liệu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hình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ảnh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từ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thế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giới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thực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rồi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phân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tích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và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nhận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dạng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các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hình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ảnh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đó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để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cho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ra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các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thông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tin,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kết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i="0" u="none" strike="noStrike" cap="none" dirty="0" err="1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quả</a:t>
            </a:r>
            <a:r>
              <a:rPr lang="en-US" sz="3999" i="0" u="none" strike="noStrike" cap="none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99" b="0" i="0" u="none" strike="noStrike" cap="non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1" name="Google Shape;441;p18"/>
          <p:cNvSpPr txBox="1"/>
          <p:nvPr/>
        </p:nvSpPr>
        <p:spPr>
          <a:xfrm>
            <a:off x="2632774" y="665559"/>
            <a:ext cx="12716083" cy="156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 dirty="0"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f. THỊ GIÁC MÁY TÍNH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8B12F3B-B72A-DDD6-96FF-967465DB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9975E1-F939-6B59-7D93-18624EC2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94E3099-1C7E-9967-0B8B-AFDA69A7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C44B74-CAA2-4F05-9304-CED18738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019" y="4234555"/>
            <a:ext cx="4747238" cy="31715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  <p:bldP spid="4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/>
          <p:nvPr/>
        </p:nvSpPr>
        <p:spPr>
          <a:xfrm rot="-2772872">
            <a:off x="-245214" y="-1709051"/>
            <a:ext cx="4131780" cy="4114800"/>
          </a:xfrm>
          <a:custGeom>
            <a:avLst/>
            <a:gdLst/>
            <a:ahLst/>
            <a:cxnLst/>
            <a:rect l="l" t="t" r="r" b="b"/>
            <a:pathLst>
              <a:path w="4131780" h="4114800" extrusionOk="0">
                <a:moveTo>
                  <a:pt x="0" y="0"/>
                </a:moveTo>
                <a:lnTo>
                  <a:pt x="4131780" y="0"/>
                </a:lnTo>
                <a:lnTo>
                  <a:pt x="41317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113" name="Google Shape;113;p2"/>
          <p:cNvSpPr/>
          <p:nvPr/>
        </p:nvSpPr>
        <p:spPr>
          <a:xfrm rot="-5400000">
            <a:off x="-1944380" y="7871408"/>
            <a:ext cx="5709437" cy="1820676"/>
          </a:xfrm>
          <a:custGeom>
            <a:avLst/>
            <a:gdLst/>
            <a:ahLst/>
            <a:cxnLst/>
            <a:rect l="l" t="t" r="r" b="b"/>
            <a:pathLst>
              <a:path w="5709437" h="1820676" extrusionOk="0">
                <a:moveTo>
                  <a:pt x="0" y="0"/>
                </a:moveTo>
                <a:lnTo>
                  <a:pt x="5709436" y="0"/>
                </a:lnTo>
                <a:lnTo>
                  <a:pt x="5709436" y="1820676"/>
                </a:lnTo>
                <a:lnTo>
                  <a:pt x="0" y="1820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4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F12F8C-B51D-30A0-0614-7B12213E7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9C4BEF-D918-B3C0-8E42-C4ADFEF9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DC9DE-755C-6796-C787-EE054E5B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6">
            <a:hlinkClick r:id="" action="ppaction://media"/>
            <a:extLst>
              <a:ext uri="{FF2B5EF4-FFF2-40B4-BE49-F238E27FC236}">
                <a16:creationId xmlns:a16="http://schemas.microsoft.com/office/drawing/2014/main" id="{202B960B-F0E0-F76D-B370-2EC57D3D95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alphaModFix amt="95000"/>
          </a:blip>
          <a:srcRect/>
          <a:stretch>
            <a:fillRect/>
          </a:stretch>
        </p:blipFill>
        <p:spPr>
          <a:xfrm>
            <a:off x="-29389" y="71805"/>
            <a:ext cx="16880476" cy="10077084"/>
          </a:xfrm>
          <a:prstGeom prst="rect">
            <a:avLst/>
          </a:prstGeom>
          <a:ln w="76200" cap="sq">
            <a:solidFill>
              <a:srgbClr val="F2F2F2">
                <a:alpha val="94902"/>
              </a:srgb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4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3351258" y="-1062265"/>
            <a:ext cx="6062607" cy="4917733"/>
          </a:xfrm>
          <a:custGeom>
            <a:avLst/>
            <a:gdLst/>
            <a:ahLst/>
            <a:cxnLst/>
            <a:rect l="l" t="t" r="r" b="b"/>
            <a:pathLst>
              <a:path w="10008973" h="8229600" extrusionOk="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2" name="Google Shape;452;p19"/>
          <p:cNvSpPr/>
          <p:nvPr/>
        </p:nvSpPr>
        <p:spPr>
          <a:xfrm>
            <a:off x="-737668" y="6737825"/>
            <a:ext cx="5449218" cy="3694784"/>
          </a:xfrm>
          <a:custGeom>
            <a:avLst/>
            <a:gdLst/>
            <a:ahLst/>
            <a:cxnLst/>
            <a:rect l="l" t="t" r="r" b="b"/>
            <a:pathLst>
              <a:path w="10008973" h="8229600" extrusionOk="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3" name="Google Shape;453;p19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 extrusionOk="0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4" name="Google Shape;454;p19"/>
          <p:cNvSpPr/>
          <p:nvPr/>
        </p:nvSpPr>
        <p:spPr>
          <a:xfrm>
            <a:off x="6467883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 extrusionOk="0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5" name="Google Shape;455;p19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 extrusionOk="0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6" name="Google Shape;456;p1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 extrusionOk="0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7" name="Google Shape;457;p19"/>
          <p:cNvSpPr txBox="1"/>
          <p:nvPr/>
        </p:nvSpPr>
        <p:spPr>
          <a:xfrm>
            <a:off x="2821260" y="4353325"/>
            <a:ext cx="1697611" cy="79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40B8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rId5" action="ppaction://hlinksldjump"/>
              </a:rPr>
              <a:t>01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8" name="Google Shape;458;p19"/>
          <p:cNvSpPr txBox="1"/>
          <p:nvPr/>
        </p:nvSpPr>
        <p:spPr>
          <a:xfrm>
            <a:off x="6655804" y="4345338"/>
            <a:ext cx="1718524" cy="79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40B8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  <a:hlinkClick r:id="rId6" action="ppaction://hlinksldjump"/>
              </a:rPr>
              <a:t>02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9" name="Google Shape;459;p19"/>
          <p:cNvSpPr txBox="1"/>
          <p:nvPr/>
        </p:nvSpPr>
        <p:spPr>
          <a:xfrm>
            <a:off x="10580068" y="4353325"/>
            <a:ext cx="1305836" cy="79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40B8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03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" name="Google Shape;460;p19"/>
          <p:cNvSpPr txBox="1"/>
          <p:nvPr/>
        </p:nvSpPr>
        <p:spPr>
          <a:xfrm>
            <a:off x="14396177" y="4325381"/>
            <a:ext cx="1305836" cy="79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40B8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04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1" name="Google Shape;461;p19"/>
          <p:cNvCxnSpPr/>
          <p:nvPr/>
        </p:nvCxnSpPr>
        <p:spPr>
          <a:xfrm>
            <a:off x="12270492" y="4612367"/>
            <a:ext cx="1702780" cy="0"/>
          </a:xfrm>
          <a:prstGeom prst="straightConnector1">
            <a:avLst/>
          </a:prstGeom>
          <a:noFill/>
          <a:ln w="47625" cap="rnd" cmpd="sng">
            <a:solidFill>
              <a:srgbClr val="5CE5F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62" name="Google Shape;462;p19"/>
          <p:cNvCxnSpPr/>
          <p:nvPr/>
        </p:nvCxnSpPr>
        <p:spPr>
          <a:xfrm>
            <a:off x="8454383" y="4612367"/>
            <a:ext cx="1702780" cy="0"/>
          </a:xfrm>
          <a:prstGeom prst="straightConnector1">
            <a:avLst/>
          </a:prstGeom>
          <a:noFill/>
          <a:ln w="47625" cap="rnd" cmpd="sng">
            <a:solidFill>
              <a:srgbClr val="5CE5F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63" name="Google Shape;463;p19"/>
          <p:cNvCxnSpPr/>
          <p:nvPr/>
        </p:nvCxnSpPr>
        <p:spPr>
          <a:xfrm>
            <a:off x="4675646" y="4545201"/>
            <a:ext cx="1702780" cy="0"/>
          </a:xfrm>
          <a:prstGeom prst="straightConnector1">
            <a:avLst/>
          </a:prstGeom>
          <a:noFill/>
          <a:ln w="47625" cap="rnd" cmpd="sng">
            <a:solidFill>
              <a:srgbClr val="5CE5F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64" name="Google Shape;464;p19"/>
          <p:cNvSpPr txBox="1"/>
          <p:nvPr/>
        </p:nvSpPr>
        <p:spPr>
          <a:xfrm>
            <a:off x="1590494" y="5999290"/>
            <a:ext cx="4128784" cy="14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Công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nghệ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 AI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phản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ứng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 </a:t>
            </a:r>
            <a:endParaRPr dirty="0"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5" name="Google Shape;465;p19"/>
          <p:cNvSpPr txBox="1"/>
          <p:nvPr/>
        </p:nvSpPr>
        <p:spPr>
          <a:xfrm>
            <a:off x="5829488" y="5999290"/>
            <a:ext cx="3214046" cy="147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Lý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thuyết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về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trí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tuệ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nhân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tạo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6" name="Google Shape;466;p19"/>
          <p:cNvSpPr txBox="1"/>
          <p:nvPr/>
        </p:nvSpPr>
        <p:spPr>
          <a:xfrm>
            <a:off x="9637950" y="5999290"/>
            <a:ext cx="3151754" cy="221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Công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nghệ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AI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với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bộ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nhớ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hạn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chế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7" name="Google Shape;467;p19"/>
          <p:cNvSpPr txBox="1"/>
          <p:nvPr/>
        </p:nvSpPr>
        <p:spPr>
          <a:xfrm>
            <a:off x="13351258" y="6299328"/>
            <a:ext cx="3309491" cy="73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Tự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nhận</a:t>
            </a:r>
            <a:r>
              <a:rPr lang="en-US" sz="3999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thức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8" name="Google Shape;468;p19"/>
          <p:cNvSpPr txBox="1"/>
          <p:nvPr/>
        </p:nvSpPr>
        <p:spPr>
          <a:xfrm>
            <a:off x="1590494" y="1245399"/>
            <a:ext cx="1522515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4. PHÂN LOẠI AI: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A84AD-205F-6482-9F2E-96B6179E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EC2A1-AE61-FCE6-6AE0-EEFFDD76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C0921-DC42-14CA-32CE-19630EB5F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/>
      <p:bldP spid="458" grpId="0"/>
      <p:bldP spid="459" grpId="0"/>
      <p:bldP spid="460" grpId="0"/>
      <p:bldP spid="464" grpId="0"/>
      <p:bldP spid="465" grpId="0"/>
      <p:bldP spid="466" grpId="0"/>
      <p:bldP spid="467" grpId="0"/>
      <p:bldP spid="4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"/>
          <p:cNvSpPr/>
          <p:nvPr/>
        </p:nvSpPr>
        <p:spPr>
          <a:xfrm>
            <a:off x="533829" y="34290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 extrusionOk="0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7" name="Google Shape;457;p19"/>
          <p:cNvSpPr txBox="1"/>
          <p:nvPr/>
        </p:nvSpPr>
        <p:spPr>
          <a:xfrm>
            <a:off x="741687" y="1000673"/>
            <a:ext cx="1697611" cy="79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40B8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01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1" name="Google Shape;461;p19"/>
          <p:cNvCxnSpPr/>
          <p:nvPr/>
        </p:nvCxnSpPr>
        <p:spPr>
          <a:xfrm>
            <a:off x="12270492" y="4612367"/>
            <a:ext cx="1702780" cy="0"/>
          </a:xfrm>
          <a:prstGeom prst="straightConnector1">
            <a:avLst/>
          </a:prstGeom>
          <a:noFill/>
          <a:ln w="47625" cap="rnd" cmpd="sng">
            <a:solidFill>
              <a:srgbClr val="5CE5F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64" name="Google Shape;464;p19"/>
          <p:cNvSpPr txBox="1"/>
          <p:nvPr/>
        </p:nvSpPr>
        <p:spPr>
          <a:xfrm>
            <a:off x="2855016" y="824617"/>
            <a:ext cx="5433761" cy="73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Công</a:t>
            </a:r>
            <a:r>
              <a:rPr lang="en-US" sz="3999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nghệ</a:t>
            </a:r>
            <a:r>
              <a:rPr lang="en-US" sz="3999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 AI </a:t>
            </a:r>
            <a:r>
              <a:rPr lang="en-US" sz="3999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phản</a:t>
            </a:r>
            <a:r>
              <a:rPr lang="en-US" sz="3999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3999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ứng</a:t>
            </a:r>
            <a:r>
              <a:rPr lang="en-US" sz="3999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  <a:sym typeface="Poppins"/>
              </a:rPr>
              <a:t> </a:t>
            </a:r>
            <a:endParaRPr b="1" dirty="0"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A84AD-205F-6482-9F2E-96B6179E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EC2A1-AE61-FCE6-6AE0-EEFFDD76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C0921-DC42-14CA-32CE-19630EB5F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033F1B-9EEE-4538-A9D8-72CA89F5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66" y="2456227"/>
            <a:ext cx="8929622" cy="53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1541205-8BF5-4F01-A8BB-A76AEFE7924E}"/>
              </a:ext>
            </a:extLst>
          </p:cNvPr>
          <p:cNvSpPr txBox="1"/>
          <p:nvPr/>
        </p:nvSpPr>
        <p:spPr>
          <a:xfrm>
            <a:off x="3055986" y="8343070"/>
            <a:ext cx="11803013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52400" algn="just" rtl="0">
              <a:spcBef>
                <a:spcPts val="0"/>
              </a:spcBef>
              <a:spcAft>
                <a:spcPts val="400"/>
              </a:spcAft>
            </a:pPr>
            <a:r>
              <a:rPr lang="vi-VN" sz="2800" b="1" i="1" u="none" strike="noStrike">
                <a:effectLst/>
                <a:latin typeface="Times New Roman" panose="02020603050405020304" pitchFamily="18" charset="0"/>
              </a:rPr>
              <a:t>Kiện tướng cờ vua Garry Kasparov “đấu trí” với siêu máy tính Deep Blue</a:t>
            </a:r>
            <a:endParaRPr lang="vi-VN" sz="2800" b="0">
              <a:effectLst/>
            </a:endParaRPr>
          </a:p>
          <a:p>
            <a:br>
              <a:rPr lang="vi-VN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9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/>
      <p:bldP spid="4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"/>
          <p:cNvSpPr/>
          <p:nvPr/>
        </p:nvSpPr>
        <p:spPr>
          <a:xfrm>
            <a:off x="533829" y="34290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 extrusionOk="0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7" name="Google Shape;457;p19"/>
          <p:cNvSpPr txBox="1"/>
          <p:nvPr/>
        </p:nvSpPr>
        <p:spPr>
          <a:xfrm>
            <a:off x="741687" y="1000673"/>
            <a:ext cx="1697611" cy="79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1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40B8F5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02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1" name="Google Shape;461;p19"/>
          <p:cNvCxnSpPr/>
          <p:nvPr/>
        </p:nvCxnSpPr>
        <p:spPr>
          <a:xfrm>
            <a:off x="12270492" y="4612367"/>
            <a:ext cx="1702780" cy="0"/>
          </a:xfrm>
          <a:prstGeom prst="straightConnector1">
            <a:avLst/>
          </a:prstGeom>
          <a:noFill/>
          <a:ln w="47625" cap="rnd" cmpd="sng">
            <a:solidFill>
              <a:srgbClr val="5CE5F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64" name="Google Shape;464;p19"/>
          <p:cNvSpPr txBox="1"/>
          <p:nvPr/>
        </p:nvSpPr>
        <p:spPr>
          <a:xfrm>
            <a:off x="2855016" y="824617"/>
            <a:ext cx="82666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AI với bộ nhớ hạn chế</a:t>
            </a:r>
            <a:endParaRPr lang="en-US" sz="8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4000"/>
            </a:br>
            <a:endParaRPr b="1" dirty="0"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A84AD-205F-6482-9F2E-96B6179E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EC2A1-AE61-FCE6-6AE0-EEFFDD76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C0921-DC42-14CA-32CE-19630EB5F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541205-8BF5-4F01-A8BB-A76AEFE7924E}"/>
              </a:ext>
            </a:extLst>
          </p:cNvPr>
          <p:cNvSpPr txBox="1"/>
          <p:nvPr/>
        </p:nvSpPr>
        <p:spPr>
          <a:xfrm>
            <a:off x="3055986" y="8343070"/>
            <a:ext cx="11803013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52400" algn="ctr" rtl="0">
              <a:spcBef>
                <a:spcPts val="0"/>
              </a:spcBef>
              <a:spcAft>
                <a:spcPts val="400"/>
              </a:spcAft>
            </a:pPr>
            <a:r>
              <a:rPr lang="en-US" sz="2800" b="1" i="1" u="none" strike="noStrike">
                <a:effectLst/>
                <a:latin typeface="Times New Roman" panose="02020603050405020304" pitchFamily="18" charset="0"/>
              </a:rPr>
              <a:t>Xe không người lái</a:t>
            </a:r>
            <a:endParaRPr lang="vi-VN" sz="2800" b="0">
              <a:effectLst/>
            </a:endParaRPr>
          </a:p>
          <a:p>
            <a:br>
              <a:rPr lang="vi-VN"/>
            </a:br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E1AC68C-472E-4B14-92D2-4885842AA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864" y="2505697"/>
            <a:ext cx="8857018" cy="50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76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0"/>
      <p:bldP spid="4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C52FF"/>
            </a:gs>
            <a:gs pos="100000">
              <a:srgbClr val="5CE1E6"/>
            </a:gs>
          </a:gsLst>
          <a:lin ang="0" scaled="0"/>
        </a:gra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0"/>
          <p:cNvSpPr/>
          <p:nvPr/>
        </p:nvSpPr>
        <p:spPr>
          <a:xfrm>
            <a:off x="-132378" y="7241475"/>
            <a:ext cx="4210050" cy="3105150"/>
          </a:xfrm>
          <a:custGeom>
            <a:avLst/>
            <a:gdLst/>
            <a:ahLst/>
            <a:cxnLst/>
            <a:rect l="l" t="t" r="r" b="b"/>
            <a:pathLst>
              <a:path w="10008973" h="8229600" extrusionOk="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474" name="Google Shape;474;p20"/>
          <p:cNvSpPr/>
          <p:nvPr/>
        </p:nvSpPr>
        <p:spPr>
          <a:xfrm>
            <a:off x="3268070" y="0"/>
            <a:ext cx="2218330" cy="1401263"/>
          </a:xfrm>
          <a:custGeom>
            <a:avLst/>
            <a:gdLst/>
            <a:ahLst/>
            <a:cxnLst/>
            <a:rect l="l" t="t" r="r" b="b"/>
            <a:pathLst>
              <a:path w="4825046" h="4219769" extrusionOk="0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475" name="Google Shape;475;p20"/>
          <p:cNvSpPr/>
          <p:nvPr/>
        </p:nvSpPr>
        <p:spPr>
          <a:xfrm>
            <a:off x="15266390" y="0"/>
            <a:ext cx="3021610" cy="1763212"/>
          </a:xfrm>
          <a:custGeom>
            <a:avLst/>
            <a:gdLst/>
            <a:ahLst/>
            <a:cxnLst/>
            <a:rect l="l" t="t" r="r" b="b"/>
            <a:pathLst>
              <a:path w="10008973" h="8229600" extrusionOk="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476" name="Google Shape;476;p20"/>
          <p:cNvSpPr/>
          <p:nvPr/>
        </p:nvSpPr>
        <p:spPr>
          <a:xfrm>
            <a:off x="0" y="1368418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 extrusionOk="0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477" name="Google Shape;477;p20"/>
          <p:cNvSpPr/>
          <p:nvPr/>
        </p:nvSpPr>
        <p:spPr>
          <a:xfrm>
            <a:off x="8738771" y="8660693"/>
            <a:ext cx="2109107" cy="1854200"/>
          </a:xfrm>
          <a:custGeom>
            <a:avLst/>
            <a:gdLst/>
            <a:ahLst/>
            <a:cxnLst/>
            <a:rect l="l" t="t" r="r" b="b"/>
            <a:pathLst>
              <a:path w="4729467" h="4047169" extrusionOk="0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sp>
        <p:nvSpPr>
          <p:cNvPr id="478" name="Google Shape;478;p20"/>
          <p:cNvSpPr txBox="1"/>
          <p:nvPr/>
        </p:nvSpPr>
        <p:spPr>
          <a:xfrm>
            <a:off x="2102085" y="2581446"/>
            <a:ext cx="9934774" cy="505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II. LỊCH SỬ VÀ SỰ PHÁT TRIỂN CỦA AI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281E0-4790-E353-7416-0FCEAEFE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CCF18-C140-02F5-73D0-7B42ECD7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82807-4056-4955-D339-8A51DDA46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sp>
        <p:nvSpPr>
          <p:cNvPr id="13" name="Google Shape;353;p15">
            <a:extLst>
              <a:ext uri="{FF2B5EF4-FFF2-40B4-BE49-F238E27FC236}">
                <a16:creationId xmlns:a16="http://schemas.microsoft.com/office/drawing/2014/main" id="{CB9E4D82-71EF-413F-A8E6-74902D8F1183}"/>
              </a:ext>
            </a:extLst>
          </p:cNvPr>
          <p:cNvSpPr/>
          <p:nvPr/>
        </p:nvSpPr>
        <p:spPr>
          <a:xfrm flipH="1">
            <a:off x="12317564" y="6761464"/>
            <a:ext cx="4210050" cy="3387425"/>
          </a:xfrm>
          <a:custGeom>
            <a:avLst/>
            <a:gdLst/>
            <a:ahLst/>
            <a:cxnLst/>
            <a:rect l="l" t="t" r="r" b="b"/>
            <a:pathLst>
              <a:path w="4224398" h="3231550" extrusionOk="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B9A6-912A-CB4A-D49D-4F2DDD85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300" y="255508"/>
            <a:ext cx="13194792" cy="1520983"/>
          </a:xfrm>
        </p:spPr>
        <p:txBody>
          <a:bodyPr>
            <a:normAutofit/>
          </a:bodyPr>
          <a:lstStyle/>
          <a:p>
            <a:pPr algn="ctr"/>
            <a:r>
              <a:rPr lang="en-US" sz="8000" b="1" i="0" u="none" strike="noStrike" cap="none" dirty="0">
                <a:solidFill>
                  <a:schemeClr val="tx2"/>
                </a:solidFill>
                <a:latin typeface="Paytone One" panose="020B0604020202020204" charset="-93"/>
                <a:ea typeface="Francois One"/>
                <a:cs typeface="Francois One"/>
                <a:sym typeface="Francois One"/>
              </a:rPr>
              <a:t>LỊCH SỬ VÀ SỰ PHÁT TRIỂN</a:t>
            </a:r>
            <a:endParaRPr lang="vi-VN" sz="8000" dirty="0">
              <a:latin typeface="Paytone One" panose="020B0604020202020204" charset="-93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5A7E9F-144B-0B19-1003-5A356F863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807303"/>
              </p:ext>
            </p:extLst>
          </p:nvPr>
        </p:nvGraphicFramePr>
        <p:xfrm>
          <a:off x="533400" y="2228850"/>
          <a:ext cx="15925800" cy="7042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4EECDB-C266-20EF-6122-B7F314DB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15FD5-D3EC-C4D0-1D38-1C4082491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A1B3C-5A84-3A41-6B2E-A23F1CF6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-2194558" y="3818149"/>
            <a:ext cx="5664347" cy="5641069"/>
          </a:xfrm>
          <a:custGeom>
            <a:avLst/>
            <a:gdLst/>
            <a:ahLst/>
            <a:cxnLst/>
            <a:rect l="l" t="t" r="r" b="b"/>
            <a:pathLst>
              <a:path w="5664347" h="5641069">
                <a:moveTo>
                  <a:pt x="0" y="0"/>
                </a:moveTo>
                <a:lnTo>
                  <a:pt x="5664347" y="0"/>
                </a:lnTo>
                <a:lnTo>
                  <a:pt x="5664347" y="5641068"/>
                </a:lnTo>
                <a:lnTo>
                  <a:pt x="0" y="564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175764" y="-2267601"/>
            <a:ext cx="5484717" cy="6883804"/>
          </a:xfrm>
          <a:custGeom>
            <a:avLst/>
            <a:gdLst/>
            <a:ahLst/>
            <a:cxnLst/>
            <a:rect l="l" t="t" r="r" b="b"/>
            <a:pathLst>
              <a:path w="5484717" h="6883804">
                <a:moveTo>
                  <a:pt x="0" y="0"/>
                </a:moveTo>
                <a:lnTo>
                  <a:pt x="5484717" y="0"/>
                </a:lnTo>
                <a:lnTo>
                  <a:pt x="5484717" y="6883804"/>
                </a:lnTo>
                <a:lnTo>
                  <a:pt x="0" y="6883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1933507">
            <a:off x="-783249" y="-960917"/>
            <a:ext cx="3623898" cy="3012365"/>
          </a:xfrm>
          <a:custGeom>
            <a:avLst/>
            <a:gdLst/>
            <a:ahLst/>
            <a:cxnLst/>
            <a:rect l="l" t="t" r="r" b="b"/>
            <a:pathLst>
              <a:path w="3623898" h="3012365">
                <a:moveTo>
                  <a:pt x="0" y="0"/>
                </a:moveTo>
                <a:lnTo>
                  <a:pt x="3623898" y="0"/>
                </a:lnTo>
                <a:lnTo>
                  <a:pt x="3623898" y="3012365"/>
                </a:lnTo>
                <a:lnTo>
                  <a:pt x="0" y="3012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rot="2212471">
            <a:off x="15197418" y="8152100"/>
            <a:ext cx="4123764" cy="3144370"/>
          </a:xfrm>
          <a:custGeom>
            <a:avLst/>
            <a:gdLst/>
            <a:ahLst/>
            <a:cxnLst/>
            <a:rect l="l" t="t" r="r" b="b"/>
            <a:pathLst>
              <a:path w="4123764" h="3144370">
                <a:moveTo>
                  <a:pt x="0" y="0"/>
                </a:moveTo>
                <a:lnTo>
                  <a:pt x="4123764" y="0"/>
                </a:lnTo>
                <a:lnTo>
                  <a:pt x="4123764" y="3144371"/>
                </a:lnTo>
                <a:lnTo>
                  <a:pt x="0" y="3144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15304" y="2125416"/>
            <a:ext cx="11460460" cy="499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ytone One"/>
                <a:ea typeface="+mn-ea"/>
                <a:cs typeface="+mn-cs"/>
              </a:rPr>
              <a:t>III. NHỮNG THÁCH THỨC VÀ CƠ HỘI CỦA AI:</a:t>
            </a:r>
          </a:p>
        </p:txBody>
      </p:sp>
      <p:sp>
        <p:nvSpPr>
          <p:cNvPr id="7" name="Freeform 7"/>
          <p:cNvSpPr/>
          <p:nvPr/>
        </p:nvSpPr>
        <p:spPr>
          <a:xfrm>
            <a:off x="7564817" y="7939423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1" y="0"/>
                </a:lnTo>
                <a:lnTo>
                  <a:pt x="4171531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01492" y="3938657"/>
            <a:ext cx="5168206" cy="993275"/>
            <a:chOff x="0" y="0"/>
            <a:chExt cx="13285612" cy="25533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5612" cy="2553356"/>
            </a:xfrm>
            <a:custGeom>
              <a:avLst/>
              <a:gdLst/>
              <a:ahLst/>
              <a:cxnLst/>
              <a:rect l="l" t="t" r="r" b="b"/>
              <a:pathLst>
                <a:path w="13285612" h="2553356">
                  <a:moveTo>
                    <a:pt x="1298081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248556"/>
                  </a:lnTo>
                  <a:cubicBezTo>
                    <a:pt x="0" y="2417466"/>
                    <a:pt x="135890" y="2553356"/>
                    <a:pt x="304800" y="2553356"/>
                  </a:cubicBezTo>
                  <a:lnTo>
                    <a:pt x="12980812" y="2553356"/>
                  </a:lnTo>
                  <a:cubicBezTo>
                    <a:pt x="13149721" y="2553356"/>
                    <a:pt x="13285612" y="2417466"/>
                    <a:pt x="13285612" y="2248556"/>
                  </a:cubicBezTo>
                  <a:lnTo>
                    <a:pt x="13285612" y="304800"/>
                  </a:lnTo>
                  <a:cubicBezTo>
                    <a:pt x="13285612" y="135890"/>
                    <a:pt x="13149721" y="0"/>
                    <a:pt x="12980812" y="0"/>
                  </a:cubicBezTo>
                  <a:close/>
                </a:path>
              </a:pathLst>
            </a:custGeom>
            <a:solidFill>
              <a:srgbClr val="FAC1CC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149557" y="6428051"/>
            <a:ext cx="8810227" cy="993275"/>
            <a:chOff x="0" y="0"/>
            <a:chExt cx="22647951" cy="25533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647951" cy="2553356"/>
            </a:xfrm>
            <a:custGeom>
              <a:avLst/>
              <a:gdLst/>
              <a:ahLst/>
              <a:cxnLst/>
              <a:rect l="l" t="t" r="r" b="b"/>
              <a:pathLst>
                <a:path w="22647951" h="2553356">
                  <a:moveTo>
                    <a:pt x="22343151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248556"/>
                  </a:lnTo>
                  <a:cubicBezTo>
                    <a:pt x="0" y="2417466"/>
                    <a:pt x="135890" y="2553356"/>
                    <a:pt x="304800" y="2553356"/>
                  </a:cubicBezTo>
                  <a:lnTo>
                    <a:pt x="22343151" y="2553356"/>
                  </a:lnTo>
                  <a:cubicBezTo>
                    <a:pt x="22512060" y="2553356"/>
                    <a:pt x="22647951" y="2417466"/>
                    <a:pt x="22647951" y="2248556"/>
                  </a:cubicBezTo>
                  <a:lnTo>
                    <a:pt x="22647951" y="304800"/>
                  </a:lnTo>
                  <a:cubicBezTo>
                    <a:pt x="22647951" y="135890"/>
                    <a:pt x="22512060" y="0"/>
                    <a:pt x="22343151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106695" y="7697551"/>
            <a:ext cx="8443661" cy="993275"/>
            <a:chOff x="0" y="0"/>
            <a:chExt cx="21705640" cy="25533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05639" cy="2553356"/>
            </a:xfrm>
            <a:custGeom>
              <a:avLst/>
              <a:gdLst/>
              <a:ahLst/>
              <a:cxnLst/>
              <a:rect l="l" t="t" r="r" b="b"/>
              <a:pathLst>
                <a:path w="21705639" h="2553356">
                  <a:moveTo>
                    <a:pt x="2140083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248556"/>
                  </a:lnTo>
                  <a:cubicBezTo>
                    <a:pt x="0" y="2417466"/>
                    <a:pt x="135890" y="2553356"/>
                    <a:pt x="304800" y="2553356"/>
                  </a:cubicBezTo>
                  <a:lnTo>
                    <a:pt x="21400839" y="2553356"/>
                  </a:lnTo>
                  <a:cubicBezTo>
                    <a:pt x="21569750" y="2553356"/>
                    <a:pt x="21705639" y="2417466"/>
                    <a:pt x="21705639" y="2248556"/>
                  </a:cubicBezTo>
                  <a:lnTo>
                    <a:pt x="21705639" y="304800"/>
                  </a:lnTo>
                  <a:cubicBezTo>
                    <a:pt x="21705639" y="135890"/>
                    <a:pt x="21569750" y="0"/>
                    <a:pt x="21400839" y="0"/>
                  </a:cubicBezTo>
                  <a:close/>
                </a:path>
              </a:pathLst>
            </a:custGeom>
            <a:solidFill>
              <a:srgbClr val="C9EDF7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01492" y="2667636"/>
            <a:ext cx="7441349" cy="993275"/>
            <a:chOff x="0" y="0"/>
            <a:chExt cx="19129053" cy="25533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29053" cy="2553356"/>
            </a:xfrm>
            <a:custGeom>
              <a:avLst/>
              <a:gdLst/>
              <a:ahLst/>
              <a:cxnLst/>
              <a:rect l="l" t="t" r="r" b="b"/>
              <a:pathLst>
                <a:path w="19129053" h="2553356">
                  <a:moveTo>
                    <a:pt x="1882425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248556"/>
                  </a:lnTo>
                  <a:cubicBezTo>
                    <a:pt x="0" y="2417466"/>
                    <a:pt x="135890" y="2553356"/>
                    <a:pt x="304800" y="2553356"/>
                  </a:cubicBezTo>
                  <a:lnTo>
                    <a:pt x="18824253" y="2553356"/>
                  </a:lnTo>
                  <a:cubicBezTo>
                    <a:pt x="18993163" y="2553356"/>
                    <a:pt x="19129053" y="2417466"/>
                    <a:pt x="19129053" y="2248556"/>
                  </a:cubicBezTo>
                  <a:lnTo>
                    <a:pt x="19129053" y="304800"/>
                  </a:lnTo>
                  <a:cubicBezTo>
                    <a:pt x="19129053" y="135890"/>
                    <a:pt x="18993163" y="0"/>
                    <a:pt x="18824253" y="0"/>
                  </a:cubicBezTo>
                  <a:close/>
                </a:path>
              </a:pathLst>
            </a:custGeom>
            <a:solidFill>
              <a:srgbClr val="D2FFE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5463673" y="6931564"/>
            <a:ext cx="0" cy="1219881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5449385" y="6938976"/>
            <a:ext cx="382931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5477960" y="8137158"/>
            <a:ext cx="382931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3"/>
          <p:cNvSpPr/>
          <p:nvPr/>
        </p:nvSpPr>
        <p:spPr>
          <a:xfrm flipV="1">
            <a:off x="5658471" y="3192849"/>
            <a:ext cx="0" cy="1302859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5658471" y="4481421"/>
            <a:ext cx="382931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4139723" y="3321577"/>
            <a:ext cx="3687621" cy="2830249"/>
          </a:xfrm>
          <a:custGeom>
            <a:avLst/>
            <a:gdLst/>
            <a:ahLst/>
            <a:cxnLst/>
            <a:rect l="l" t="t" r="r" b="b"/>
            <a:pathLst>
              <a:path w="3687621" h="2830249">
                <a:moveTo>
                  <a:pt x="0" y="0"/>
                </a:moveTo>
                <a:lnTo>
                  <a:pt x="3687621" y="0"/>
                </a:lnTo>
                <a:lnTo>
                  <a:pt x="3687621" y="2830249"/>
                </a:lnTo>
                <a:lnTo>
                  <a:pt x="0" y="2830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7175" y="417568"/>
            <a:ext cx="16268525" cy="1013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1. An </a:t>
            </a: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tin: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2285" y="3348979"/>
            <a:ext cx="4041323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Thách</a:t>
            </a:r>
            <a:r>
              <a:rPr kumimoji="0" lang="en-US" sz="6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6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kumimoji="0" lang="en-US" sz="6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453471" y="4092395"/>
            <a:ext cx="4864248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5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lừa</a:t>
            </a: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01574" y="6581788"/>
            <a:ext cx="810619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5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Tăng cường bảo mật thông tin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46879" y="7859712"/>
            <a:ext cx="776329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5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Tăng cường phân tích dữ liệu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2284" y="7046205"/>
            <a:ext cx="3709837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7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Biện</a:t>
            </a:r>
            <a:r>
              <a:rPr kumimoji="0" lang="en-US" sz="6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6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kumimoji="0" lang="en-US" sz="6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462464" y="2819308"/>
            <a:ext cx="711940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5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Thách thức về tấn công AI</a:t>
            </a:r>
          </a:p>
        </p:txBody>
      </p:sp>
      <p:sp>
        <p:nvSpPr>
          <p:cNvPr id="23" name="AutoShape 23"/>
          <p:cNvSpPr/>
          <p:nvPr/>
        </p:nvSpPr>
        <p:spPr>
          <a:xfrm>
            <a:off x="5669426" y="3192849"/>
            <a:ext cx="382931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AB9EECFE-5F8E-2B4B-D319-22293914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20/10/2023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77BC1A7D-C641-090E-F50E-96F68FDC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Nhóm K2S 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9FD3379-68E4-B1C6-57D7-533EAA49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3841" y="647700"/>
            <a:ext cx="16820319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Paytone One"/>
                <a:ea typeface="+mn-ea"/>
                <a:cs typeface="+mn-cs"/>
              </a:rPr>
              <a:t>2. TÁC ĐỘNG CỦA AI ĐỐI VỚI THẾ GIỚI VÀ LAO ĐỘNG</a:t>
            </a:r>
          </a:p>
        </p:txBody>
      </p:sp>
      <p:sp>
        <p:nvSpPr>
          <p:cNvPr id="3" name="Freeform 3"/>
          <p:cNvSpPr/>
          <p:nvPr/>
        </p:nvSpPr>
        <p:spPr>
          <a:xfrm rot="6653687" flipH="1" flipV="1">
            <a:off x="-2397157" y="-4953061"/>
            <a:ext cx="9957653" cy="8663158"/>
          </a:xfrm>
          <a:custGeom>
            <a:avLst/>
            <a:gdLst/>
            <a:ahLst/>
            <a:cxnLst/>
            <a:rect l="l" t="t" r="r" b="b"/>
            <a:pathLst>
              <a:path w="9957653" h="8663158">
                <a:moveTo>
                  <a:pt x="9957652" y="8663157"/>
                </a:moveTo>
                <a:lnTo>
                  <a:pt x="0" y="8663157"/>
                </a:lnTo>
                <a:lnTo>
                  <a:pt x="0" y="0"/>
                </a:lnTo>
                <a:lnTo>
                  <a:pt x="9957652" y="0"/>
                </a:lnTo>
                <a:lnTo>
                  <a:pt x="9957652" y="8663157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7332946">
            <a:off x="10875885" y="6250179"/>
            <a:ext cx="9957653" cy="8663158"/>
          </a:xfrm>
          <a:custGeom>
            <a:avLst/>
            <a:gdLst/>
            <a:ahLst/>
            <a:cxnLst/>
            <a:rect l="l" t="t" r="r" b="b"/>
            <a:pathLst>
              <a:path w="9957653" h="8663158">
                <a:moveTo>
                  <a:pt x="0" y="0"/>
                </a:moveTo>
                <a:lnTo>
                  <a:pt x="9957653" y="0"/>
                </a:lnTo>
                <a:lnTo>
                  <a:pt x="9957653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150349"/>
              </p:ext>
            </p:extLst>
          </p:nvPr>
        </p:nvGraphicFramePr>
        <p:xfrm>
          <a:off x="0" y="1752600"/>
          <a:ext cx="16820319" cy="8534400"/>
        </p:xfrm>
        <a:graphic>
          <a:graphicData uri="http://schemas.openxmlformats.org/drawingml/2006/table">
            <a:tbl>
              <a:tblPr/>
              <a:tblGrid>
                <a:gridCol w="3507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9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1928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4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 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4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 </a:t>
                      </a:r>
                      <a:r>
                        <a:rPr lang="en-US" sz="4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lao</a:t>
                      </a:r>
                      <a:r>
                        <a:rPr lang="en-US" sz="4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2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4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4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 xã hội</a:t>
                      </a:r>
                      <a:endParaRPr 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0520">
                <a:tc>
                  <a:txBody>
                    <a:bodyPr/>
                    <a:lstStyle/>
                    <a:p>
                      <a:pPr algn="ctr">
                        <a:lnSpc>
                          <a:spcPts val="7199"/>
                        </a:lnSpc>
                        <a:defRPr/>
                      </a:pPr>
                      <a:r>
                        <a:rPr lang="en-US" sz="59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59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59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hội</a:t>
                      </a:r>
                      <a:endParaRPr lang="en-US" sz="11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874" lvl="1" indent="-345437" algn="just">
                        <a:lnSpc>
                          <a:spcPts val="38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11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0874" lvl="1" indent="-345437" algn="just">
                        <a:lnSpc>
                          <a:spcPts val="3839"/>
                        </a:lnSpc>
                        <a:buFont typeface="Arial"/>
                        <a:buChar char="•"/>
                      </a:pP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690874" lvl="1" indent="-345437" algn="just">
                        <a:lnSpc>
                          <a:spcPts val="3839"/>
                        </a:lnSpc>
                        <a:buFont typeface="Arial"/>
                        <a:buChar char="•"/>
                      </a:pP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mới</a:t>
                      </a:r>
                      <a:endParaRPr lang="en-US" sz="3199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0874" lvl="1" indent="-345437" algn="just">
                        <a:lnSpc>
                          <a:spcPts val="3839"/>
                        </a:lnSpc>
                        <a:buFont typeface="Arial"/>
                        <a:buChar char="•"/>
                      </a:pP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suất</a:t>
                      </a:r>
                      <a:endParaRPr lang="en-US" sz="3199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0874" lvl="1" indent="-345437" algn="just">
                        <a:lnSpc>
                          <a:spcPts val="3839"/>
                        </a:lnSpc>
                        <a:buFont typeface="Arial"/>
                        <a:buChar char="•"/>
                      </a:pP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chuyên</a:t>
                      </a:r>
                      <a:r>
                        <a:rPr lang="en-US" sz="3199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199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sâu</a:t>
                      </a:r>
                      <a:endParaRPr lang="en-US" sz="3199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3839"/>
                        </a:lnSpc>
                      </a:pPr>
                      <a:endParaRPr lang="en-US" sz="3199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Cải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thiện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cuộc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sống</a:t>
                      </a:r>
                      <a:endParaRPr lang="en-US" sz="11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cận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khiếm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khuyết</a:t>
                      </a:r>
                      <a:endParaRPr lang="en-US" sz="32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thải</a:t>
                      </a:r>
                      <a:endParaRPr lang="en-US" sz="32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3840"/>
                        </a:lnSpc>
                      </a:pPr>
                      <a:endParaRPr lang="en-US" sz="32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1952">
                <a:tc>
                  <a:txBody>
                    <a:bodyPr/>
                    <a:lstStyle/>
                    <a:p>
                      <a:pPr algn="ctr">
                        <a:lnSpc>
                          <a:spcPts val="7200"/>
                        </a:lnSpc>
                        <a:defRPr/>
                      </a:pPr>
                      <a:r>
                        <a:rPr lang="en-US" sz="60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Thách thức</a:t>
                      </a:r>
                      <a:endParaRPr lang="en-US" sz="11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mát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endParaRPr lang="en-US" sz="11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</a:pP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Chia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sẻ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máy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móc</a:t>
                      </a:r>
                      <a:endParaRPr lang="en-US" sz="32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tục</a:t>
                      </a:r>
                      <a:endParaRPr lang="en-US" sz="32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3840"/>
                        </a:lnSpc>
                      </a:pPr>
                      <a:endParaRPr lang="en-US" sz="32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881" lvl="1" indent="-345440" algn="l">
                        <a:lnSpc>
                          <a:spcPts val="38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Quyền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riêng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ninh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1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0881" lvl="1" indent="-345440">
                        <a:lnSpc>
                          <a:spcPts val="3840"/>
                        </a:lnSpc>
                        <a:buFont typeface="Arial"/>
                        <a:buChar char="•"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Trái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luật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đạo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đức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690881" lvl="1" indent="-345440">
                        <a:lnSpc>
                          <a:spcPts val="3840"/>
                        </a:lnSpc>
                        <a:buFont typeface="Arial"/>
                        <a:buChar char="•"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đích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lệch</a:t>
                      </a:r>
                      <a:endParaRPr lang="en-US" sz="32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3840"/>
                        </a:lnSpc>
                      </a:pPr>
                      <a:endParaRPr lang="en-US" sz="32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7B151E-E735-8AE8-1BA2-09F39B92A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F2600-FB6A-0110-D46B-28C7E59F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DC137A-0D38-E263-D6FE-6168BAB3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3260"/>
            <a:ext cx="1099913" cy="109991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3.</a:t>
              </a:r>
              <a:endParaRPr kumimoji="0" lang="vi-V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614795" y="5344853"/>
            <a:ext cx="1469264" cy="636670"/>
            <a:chOff x="0" y="0"/>
            <a:chExt cx="2898173" cy="1112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7EC6A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2430386" y="5344850"/>
            <a:ext cx="4317530" cy="637396"/>
            <a:chOff x="0" y="0"/>
            <a:chExt cx="8185825" cy="1112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85825" cy="1113790"/>
            </a:xfrm>
            <a:custGeom>
              <a:avLst/>
              <a:gdLst/>
              <a:ahLst/>
              <a:cxnLst/>
              <a:rect l="l" t="t" r="r" b="b"/>
              <a:pathLst>
                <a:path w="8185825" h="1113790">
                  <a:moveTo>
                    <a:pt x="7633375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7633375" y="1113790"/>
                  </a:lnTo>
                  <a:lnTo>
                    <a:pt x="8185825" y="558800"/>
                  </a:lnTo>
                  <a:lnTo>
                    <a:pt x="7633375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91257" y="6522937"/>
            <a:ext cx="1392802" cy="621043"/>
            <a:chOff x="0" y="0"/>
            <a:chExt cx="2898173" cy="1112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BB95E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2450594" y="6549043"/>
            <a:ext cx="4221277" cy="594935"/>
            <a:chOff x="0" y="0"/>
            <a:chExt cx="7265304" cy="11137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265304" cy="1113789"/>
            </a:xfrm>
            <a:custGeom>
              <a:avLst/>
              <a:gdLst/>
              <a:ahLst/>
              <a:cxnLst/>
              <a:rect l="l" t="t" r="r" b="b"/>
              <a:pathLst>
                <a:path w="7265304" h="1113790">
                  <a:moveTo>
                    <a:pt x="671285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712854" y="1113790"/>
                  </a:lnTo>
                  <a:lnTo>
                    <a:pt x="7265304" y="558800"/>
                  </a:lnTo>
                  <a:lnTo>
                    <a:pt x="6712854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87886" y="7644080"/>
            <a:ext cx="1307340" cy="621751"/>
            <a:chOff x="0" y="0"/>
            <a:chExt cx="2898173" cy="11125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FDB8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2376498" y="7642606"/>
            <a:ext cx="4974719" cy="633006"/>
            <a:chOff x="0" y="0"/>
            <a:chExt cx="12243546" cy="1112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243547" cy="1113790"/>
            </a:xfrm>
            <a:custGeom>
              <a:avLst/>
              <a:gdLst/>
              <a:ahLst/>
              <a:cxnLst/>
              <a:rect l="l" t="t" r="r" b="b"/>
              <a:pathLst>
                <a:path w="12243547" h="1113790">
                  <a:moveTo>
                    <a:pt x="1169109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1691096" y="1113790"/>
                  </a:lnTo>
                  <a:lnTo>
                    <a:pt x="12243546" y="558800"/>
                  </a:lnTo>
                  <a:lnTo>
                    <a:pt x="11691096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87886" y="8650514"/>
            <a:ext cx="1307340" cy="571437"/>
            <a:chOff x="0" y="0"/>
            <a:chExt cx="2898173" cy="11125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88B3D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24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2409712" y="8649857"/>
            <a:ext cx="5109028" cy="569838"/>
            <a:chOff x="0" y="267566"/>
            <a:chExt cx="10756840" cy="846223"/>
          </a:xfrm>
        </p:grpSpPr>
        <p:sp>
          <p:nvSpPr>
            <p:cNvPr id="26" name="Freeform 26"/>
            <p:cNvSpPr/>
            <p:nvPr/>
          </p:nvSpPr>
          <p:spPr>
            <a:xfrm>
              <a:off x="0" y="267566"/>
              <a:ext cx="10756840" cy="846223"/>
            </a:xfrm>
            <a:custGeom>
              <a:avLst/>
              <a:gdLst/>
              <a:ahLst/>
              <a:cxnLst/>
              <a:rect l="l" t="t" r="r" b="b"/>
              <a:pathLst>
                <a:path w="10666216" h="1113790">
                  <a:moveTo>
                    <a:pt x="1011376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0113766" y="1113790"/>
                  </a:lnTo>
                  <a:lnTo>
                    <a:pt x="10666216" y="558800"/>
                  </a:lnTo>
                  <a:lnTo>
                    <a:pt x="10113766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89431" y="358151"/>
              <a:ext cx="828474" cy="662386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 flipH="1" flipV="1">
            <a:off x="8466827" y="1566263"/>
            <a:ext cx="0" cy="8335139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366776" y="4435230"/>
            <a:ext cx="7694508" cy="2597203"/>
            <a:chOff x="0" y="0"/>
            <a:chExt cx="2026537" cy="68403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2026537" cy="684037"/>
            </a:xfrm>
            <a:custGeom>
              <a:avLst/>
              <a:gdLst/>
              <a:ahLst/>
              <a:cxnLst/>
              <a:rect l="l" t="t" r="r" b="b"/>
              <a:pathLst>
                <a:path w="2026537" h="684037">
                  <a:moveTo>
                    <a:pt x="0" y="0"/>
                  </a:moveTo>
                  <a:lnTo>
                    <a:pt x="2026537" y="0"/>
                  </a:lnTo>
                  <a:lnTo>
                    <a:pt x="2026537" y="684037"/>
                  </a:lnTo>
                  <a:lnTo>
                    <a:pt x="0" y="68403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2026537" cy="68403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128613" y="332195"/>
            <a:ext cx="14693058" cy="76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kumimoji="0" lang="en-US" sz="54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800202" y="6905855"/>
            <a:ext cx="281459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Thách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797974" y="1574348"/>
            <a:ext cx="8189811" cy="3088302"/>
            <a:chOff x="0" y="0"/>
            <a:chExt cx="2378175" cy="73690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5" name="Freeform 35"/>
            <p:cNvSpPr/>
            <p:nvPr/>
          </p:nvSpPr>
          <p:spPr>
            <a:xfrm>
              <a:off x="0" y="0"/>
              <a:ext cx="2378175" cy="736902"/>
            </a:xfrm>
            <a:custGeom>
              <a:avLst/>
              <a:gdLst/>
              <a:ahLst/>
              <a:cxnLst/>
              <a:rect l="l" t="t" r="r" b="b"/>
              <a:pathLst>
                <a:path w="2378175" h="736902">
                  <a:moveTo>
                    <a:pt x="0" y="0"/>
                  </a:moveTo>
                  <a:lnTo>
                    <a:pt x="2378175" y="0"/>
                  </a:lnTo>
                  <a:lnTo>
                    <a:pt x="2378175" y="736902"/>
                  </a:lnTo>
                  <a:lnTo>
                    <a:pt x="0" y="73690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0"/>
              <a:ext cx="2378175" cy="73690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062679" y="1795733"/>
            <a:ext cx="7775140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85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y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an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25467" y="7125746"/>
            <a:ext cx="7692279" cy="2406882"/>
            <a:chOff x="0" y="0"/>
            <a:chExt cx="2025950" cy="55187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9" name="Freeform 39"/>
            <p:cNvSpPr/>
            <p:nvPr/>
          </p:nvSpPr>
          <p:spPr>
            <a:xfrm>
              <a:off x="0" y="0"/>
              <a:ext cx="2025950" cy="551879"/>
            </a:xfrm>
            <a:custGeom>
              <a:avLst/>
              <a:gdLst/>
              <a:ahLst/>
              <a:cxnLst/>
              <a:rect l="l" t="t" r="r" b="b"/>
              <a:pathLst>
                <a:path w="2025950" h="551879">
                  <a:moveTo>
                    <a:pt x="0" y="0"/>
                  </a:moveTo>
                  <a:lnTo>
                    <a:pt x="2025950" y="0"/>
                  </a:lnTo>
                  <a:lnTo>
                    <a:pt x="2025950" y="551879"/>
                  </a:lnTo>
                  <a:lnTo>
                    <a:pt x="0" y="55187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0"/>
              <a:ext cx="2025950" cy="55187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449680" y="7329897"/>
            <a:ext cx="7193200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Metaverse(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480305" y="4560510"/>
            <a:ext cx="738260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Chatbot AI: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giọng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Google, Alexa, Siri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xa.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89092" y="2112082"/>
            <a:ext cx="8281231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xu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DN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245694" y="5462752"/>
            <a:ext cx="3113009" cy="4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Mất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kiểm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soát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245694" y="6686780"/>
            <a:ext cx="2386192" cy="42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Thất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nghiệp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3140136" y="7709284"/>
            <a:ext cx="3877704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Nhân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tính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hóa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máy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móc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3165411" y="8673444"/>
            <a:ext cx="3852429" cy="429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Đàn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áp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trong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xã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hội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128613" y="1367574"/>
            <a:ext cx="15908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99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kumimoji="0" lang="en-US" sz="3499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499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kumimoji="0" lang="en-US" sz="3499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1A471F00-EC21-2CCF-0340-1CD4B805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20/10/2023</a:t>
            </a:r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FDF3F816-FFC9-2DE6-EFC7-B109E5CCC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Nhóm K2S 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5AA8E8EA-8778-4159-96EB-23290331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7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CB6C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74737" y="5143500"/>
            <a:ext cx="9191653" cy="4673283"/>
          </a:xfrm>
          <a:custGeom>
            <a:avLst/>
            <a:gdLst/>
            <a:ahLst/>
            <a:cxnLst/>
            <a:rect l="l" t="t" r="r" b="b"/>
            <a:pathLst>
              <a:path w="9191653" h="4673283">
                <a:moveTo>
                  <a:pt x="0" y="0"/>
                </a:moveTo>
                <a:lnTo>
                  <a:pt x="9191653" y="0"/>
                </a:lnTo>
                <a:lnTo>
                  <a:pt x="9191653" y="4673283"/>
                </a:lnTo>
                <a:lnTo>
                  <a:pt x="0" y="4673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841069" y="-4189516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-9881683">
            <a:off x="10942055" y="5337697"/>
            <a:ext cx="11994728" cy="9331762"/>
          </a:xfrm>
          <a:custGeom>
            <a:avLst/>
            <a:gdLst/>
            <a:ahLst/>
            <a:cxnLst/>
            <a:rect l="l" t="t" r="r" b="b"/>
            <a:pathLst>
              <a:path w="5072729" h="5830723">
                <a:moveTo>
                  <a:pt x="0" y="0"/>
                </a:moveTo>
                <a:lnTo>
                  <a:pt x="5072729" y="0"/>
                </a:lnTo>
                <a:lnTo>
                  <a:pt x="5072729" y="5830724"/>
                </a:lnTo>
                <a:lnTo>
                  <a:pt x="0" y="58307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rot="5595309">
            <a:off x="-1977912" y="-2019803"/>
            <a:ext cx="5053911" cy="4725407"/>
          </a:xfrm>
          <a:custGeom>
            <a:avLst/>
            <a:gdLst/>
            <a:ahLst/>
            <a:cxnLst/>
            <a:rect l="l" t="t" r="r" b="b"/>
            <a:pathLst>
              <a:path w="5053911" h="4725407">
                <a:moveTo>
                  <a:pt x="0" y="0"/>
                </a:moveTo>
                <a:lnTo>
                  <a:pt x="5053911" y="0"/>
                </a:lnTo>
                <a:lnTo>
                  <a:pt x="5053911" y="4725406"/>
                </a:lnTo>
                <a:lnTo>
                  <a:pt x="0" y="472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985533">
            <a:off x="-1358086" y="7841608"/>
            <a:ext cx="6869610" cy="2195413"/>
          </a:xfrm>
          <a:custGeom>
            <a:avLst/>
            <a:gdLst/>
            <a:ahLst/>
            <a:cxnLst/>
            <a:rect l="l" t="t" r="r" b="b"/>
            <a:pathLst>
              <a:path w="6869610" h="2195413">
                <a:moveTo>
                  <a:pt x="0" y="0"/>
                </a:moveTo>
                <a:lnTo>
                  <a:pt x="6869611" y="0"/>
                </a:lnTo>
                <a:lnTo>
                  <a:pt x="6869611" y="2195413"/>
                </a:lnTo>
                <a:lnTo>
                  <a:pt x="0" y="2195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-6162687">
            <a:off x="15447077" y="-1265986"/>
            <a:ext cx="3624445" cy="4196174"/>
          </a:xfrm>
          <a:custGeom>
            <a:avLst/>
            <a:gdLst/>
            <a:ahLst/>
            <a:cxnLst/>
            <a:rect l="l" t="t" r="r" b="b"/>
            <a:pathLst>
              <a:path w="3624445" h="4196174">
                <a:moveTo>
                  <a:pt x="0" y="0"/>
                </a:moveTo>
                <a:lnTo>
                  <a:pt x="3624446" y="0"/>
                </a:lnTo>
                <a:lnTo>
                  <a:pt x="3624446" y="4196174"/>
                </a:lnTo>
                <a:lnTo>
                  <a:pt x="0" y="41961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3636086" y="3869959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4838" y="2300803"/>
            <a:ext cx="15558323" cy="5685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1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ytone One"/>
                <a:ea typeface="+mn-ea"/>
                <a:cs typeface="+mn-cs"/>
              </a:rPr>
              <a:t>IV. TẦM NHÌN TRONG TƯƠNG LAI CỦA AI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C1E1092-BC4E-4C6E-4390-7FDBAD61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FCF4491-5485-5165-20C6-A8E309F4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3C1FAE1-C7C2-0F31-5821-8ABC6E06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-1304925" y="-2841982"/>
            <a:ext cx="21269325" cy="16422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>
            <a:hlinkClick r:id="rId4" action="ppaction://hlinksldjump"/>
          </p:cNvPr>
          <p:cNvSpPr/>
          <p:nvPr/>
        </p:nvSpPr>
        <p:spPr>
          <a:xfrm>
            <a:off x="2181836" y="5102682"/>
            <a:ext cx="9061762" cy="1306770"/>
          </a:xfrm>
          <a:custGeom>
            <a:avLst/>
            <a:gdLst/>
            <a:ahLst/>
            <a:cxnLst/>
            <a:rect l="l" t="t" r="r" b="b"/>
            <a:pathLst>
              <a:path w="30691993" h="3416300" extrusionOk="0">
                <a:moveTo>
                  <a:pt x="17773376" y="0"/>
                </a:moveTo>
                <a:lnTo>
                  <a:pt x="993140" y="0"/>
                </a:lnTo>
                <a:lnTo>
                  <a:pt x="3810" y="1699260"/>
                </a:lnTo>
                <a:lnTo>
                  <a:pt x="0" y="1706880"/>
                </a:lnTo>
                <a:lnTo>
                  <a:pt x="993140" y="3416300"/>
                </a:lnTo>
                <a:lnTo>
                  <a:pt x="30691993" y="3416300"/>
                </a:lnTo>
                <a:lnTo>
                  <a:pt x="30691993" y="0"/>
                </a:lnTo>
                <a:lnTo>
                  <a:pt x="17773374" y="0"/>
                </a:lnTo>
                <a:close/>
                <a:moveTo>
                  <a:pt x="30666593" y="3390900"/>
                </a:moveTo>
                <a:lnTo>
                  <a:pt x="1007110" y="3390900"/>
                </a:lnTo>
                <a:lnTo>
                  <a:pt x="29210" y="1708150"/>
                </a:lnTo>
                <a:lnTo>
                  <a:pt x="1007110" y="25400"/>
                </a:lnTo>
                <a:lnTo>
                  <a:pt x="30666593" y="25400"/>
                </a:lnTo>
                <a:lnTo>
                  <a:pt x="30666593" y="3390900"/>
                </a:lnTo>
                <a:close/>
                <a:moveTo>
                  <a:pt x="17773376" y="177800"/>
                </a:moveTo>
                <a:lnTo>
                  <a:pt x="30514193" y="177800"/>
                </a:lnTo>
                <a:lnTo>
                  <a:pt x="30514193" y="3263900"/>
                </a:lnTo>
                <a:lnTo>
                  <a:pt x="1098550" y="3263900"/>
                </a:lnTo>
                <a:lnTo>
                  <a:pt x="201930" y="1720850"/>
                </a:lnTo>
                <a:lnTo>
                  <a:pt x="1098550" y="177800"/>
                </a:lnTo>
                <a:lnTo>
                  <a:pt x="17773376" y="1778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7B218-ED7B-42FC-9275-D7D5851AE4C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759417" y="1600200"/>
            <a:ext cx="759418" cy="8458200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3" name="Google Shape;123;p3">
            <a:hlinkClick r:id="rId5" action="ppaction://hlinksldjump"/>
          </p:cNvPr>
          <p:cNvSpPr/>
          <p:nvPr/>
        </p:nvSpPr>
        <p:spPr>
          <a:xfrm>
            <a:off x="2413711" y="2180251"/>
            <a:ext cx="8891598" cy="925039"/>
          </a:xfrm>
          <a:custGeom>
            <a:avLst/>
            <a:gdLst/>
            <a:ahLst/>
            <a:cxnLst/>
            <a:rect l="l" t="t" r="r" b="b"/>
            <a:pathLst>
              <a:path w="30691993" h="3416300" extrusionOk="0">
                <a:moveTo>
                  <a:pt x="17773376" y="0"/>
                </a:moveTo>
                <a:lnTo>
                  <a:pt x="993140" y="0"/>
                </a:lnTo>
                <a:lnTo>
                  <a:pt x="3810" y="1699260"/>
                </a:lnTo>
                <a:lnTo>
                  <a:pt x="0" y="1706880"/>
                </a:lnTo>
                <a:lnTo>
                  <a:pt x="993140" y="3416300"/>
                </a:lnTo>
                <a:lnTo>
                  <a:pt x="30691993" y="3416300"/>
                </a:lnTo>
                <a:lnTo>
                  <a:pt x="30691993" y="0"/>
                </a:lnTo>
                <a:lnTo>
                  <a:pt x="17773374" y="0"/>
                </a:lnTo>
                <a:close/>
                <a:moveTo>
                  <a:pt x="30666593" y="3390900"/>
                </a:moveTo>
                <a:lnTo>
                  <a:pt x="1007110" y="3390900"/>
                </a:lnTo>
                <a:lnTo>
                  <a:pt x="29210" y="1708150"/>
                </a:lnTo>
                <a:lnTo>
                  <a:pt x="1007110" y="25400"/>
                </a:lnTo>
                <a:lnTo>
                  <a:pt x="30666593" y="25400"/>
                </a:lnTo>
                <a:lnTo>
                  <a:pt x="30666593" y="3390900"/>
                </a:lnTo>
                <a:close/>
                <a:moveTo>
                  <a:pt x="17773376" y="177800"/>
                </a:moveTo>
                <a:lnTo>
                  <a:pt x="30514193" y="177800"/>
                </a:lnTo>
                <a:lnTo>
                  <a:pt x="30514193" y="3263900"/>
                </a:lnTo>
                <a:lnTo>
                  <a:pt x="1098550" y="3263900"/>
                </a:lnTo>
                <a:lnTo>
                  <a:pt x="201930" y="1720850"/>
                </a:lnTo>
                <a:lnTo>
                  <a:pt x="1098550" y="177800"/>
                </a:lnTo>
                <a:lnTo>
                  <a:pt x="17773376" y="1778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125" name="Google Shape;125;p3"/>
          <p:cNvSpPr txBox="1"/>
          <p:nvPr/>
        </p:nvSpPr>
        <p:spPr>
          <a:xfrm>
            <a:off x="2561817" y="2174970"/>
            <a:ext cx="85953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51" marR="0" lvl="1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</a:pP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1.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Tổng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quan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về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AI</a:t>
            </a:r>
            <a:endParaRPr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3">
            <a:hlinkClick r:id="rId6" action="ppaction://hlinksldjump"/>
          </p:cNvPr>
          <p:cNvSpPr/>
          <p:nvPr/>
        </p:nvSpPr>
        <p:spPr>
          <a:xfrm rot="10800000">
            <a:off x="6338454" y="3405387"/>
            <a:ext cx="9575215" cy="1306770"/>
          </a:xfrm>
          <a:custGeom>
            <a:avLst/>
            <a:gdLst/>
            <a:ahLst/>
            <a:cxnLst/>
            <a:rect l="l" t="t" r="r" b="b"/>
            <a:pathLst>
              <a:path w="31537411" h="3416300" extrusionOk="0">
                <a:moveTo>
                  <a:pt x="18253542" y="0"/>
                </a:moveTo>
                <a:lnTo>
                  <a:pt x="993140" y="0"/>
                </a:lnTo>
                <a:lnTo>
                  <a:pt x="3810" y="1699260"/>
                </a:lnTo>
                <a:lnTo>
                  <a:pt x="0" y="1706880"/>
                </a:lnTo>
                <a:lnTo>
                  <a:pt x="993140" y="3416300"/>
                </a:lnTo>
                <a:lnTo>
                  <a:pt x="31537411" y="3416300"/>
                </a:lnTo>
                <a:lnTo>
                  <a:pt x="31537411" y="0"/>
                </a:lnTo>
                <a:lnTo>
                  <a:pt x="18253540" y="0"/>
                </a:lnTo>
                <a:close/>
                <a:moveTo>
                  <a:pt x="31512011" y="3390900"/>
                </a:moveTo>
                <a:lnTo>
                  <a:pt x="1007110" y="3390900"/>
                </a:lnTo>
                <a:lnTo>
                  <a:pt x="29210" y="1708150"/>
                </a:lnTo>
                <a:lnTo>
                  <a:pt x="1007110" y="25400"/>
                </a:lnTo>
                <a:lnTo>
                  <a:pt x="31512011" y="25400"/>
                </a:lnTo>
                <a:lnTo>
                  <a:pt x="31512011" y="3390900"/>
                </a:lnTo>
                <a:close/>
                <a:moveTo>
                  <a:pt x="18253542" y="177800"/>
                </a:moveTo>
                <a:lnTo>
                  <a:pt x="31359611" y="177800"/>
                </a:lnTo>
                <a:lnTo>
                  <a:pt x="31359611" y="3263900"/>
                </a:lnTo>
                <a:lnTo>
                  <a:pt x="1098550" y="3263900"/>
                </a:lnTo>
                <a:lnTo>
                  <a:pt x="201930" y="1720850"/>
                </a:lnTo>
                <a:lnTo>
                  <a:pt x="1098550" y="177800"/>
                </a:lnTo>
                <a:lnTo>
                  <a:pt x="18253542" y="1778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127" name="Google Shape;127;p3"/>
          <p:cNvSpPr txBox="1"/>
          <p:nvPr/>
        </p:nvSpPr>
        <p:spPr>
          <a:xfrm>
            <a:off x="2899438" y="5326382"/>
            <a:ext cx="906176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3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.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Thách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thức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và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cơ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hội</a:t>
            </a:r>
            <a:endParaRPr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6585694" y="3619451"/>
            <a:ext cx="1020557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2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.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Lịch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sử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và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sự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phát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triển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của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AI</a:t>
            </a:r>
            <a:endParaRPr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3">
            <a:hlinkClick r:id="rId7" action="ppaction://hlinksldjump"/>
          </p:cNvPr>
          <p:cNvSpPr/>
          <p:nvPr/>
        </p:nvSpPr>
        <p:spPr>
          <a:xfrm rot="10800000">
            <a:off x="6347291" y="6799977"/>
            <a:ext cx="9566378" cy="1306770"/>
          </a:xfrm>
          <a:custGeom>
            <a:avLst/>
            <a:gdLst/>
            <a:ahLst/>
            <a:cxnLst/>
            <a:rect l="l" t="t" r="r" b="b"/>
            <a:pathLst>
              <a:path w="31537411" h="3416300" extrusionOk="0">
                <a:moveTo>
                  <a:pt x="18253542" y="0"/>
                </a:moveTo>
                <a:lnTo>
                  <a:pt x="993140" y="0"/>
                </a:lnTo>
                <a:lnTo>
                  <a:pt x="3810" y="1699260"/>
                </a:lnTo>
                <a:lnTo>
                  <a:pt x="0" y="1706880"/>
                </a:lnTo>
                <a:lnTo>
                  <a:pt x="993140" y="3416300"/>
                </a:lnTo>
                <a:lnTo>
                  <a:pt x="31537411" y="3416300"/>
                </a:lnTo>
                <a:lnTo>
                  <a:pt x="31537411" y="0"/>
                </a:lnTo>
                <a:lnTo>
                  <a:pt x="18253540" y="0"/>
                </a:lnTo>
                <a:close/>
                <a:moveTo>
                  <a:pt x="31512011" y="3390900"/>
                </a:moveTo>
                <a:lnTo>
                  <a:pt x="1007110" y="3390900"/>
                </a:lnTo>
                <a:lnTo>
                  <a:pt x="29210" y="1708150"/>
                </a:lnTo>
                <a:lnTo>
                  <a:pt x="1007110" y="25400"/>
                </a:lnTo>
                <a:lnTo>
                  <a:pt x="31512011" y="25400"/>
                </a:lnTo>
                <a:lnTo>
                  <a:pt x="31512011" y="3390900"/>
                </a:lnTo>
                <a:close/>
                <a:moveTo>
                  <a:pt x="18253542" y="177800"/>
                </a:moveTo>
                <a:lnTo>
                  <a:pt x="31359611" y="177800"/>
                </a:lnTo>
                <a:lnTo>
                  <a:pt x="31359611" y="3263900"/>
                </a:lnTo>
                <a:lnTo>
                  <a:pt x="1098550" y="3263900"/>
                </a:lnTo>
                <a:lnTo>
                  <a:pt x="201930" y="1720850"/>
                </a:lnTo>
                <a:lnTo>
                  <a:pt x="1098550" y="177800"/>
                </a:lnTo>
                <a:lnTo>
                  <a:pt x="18253542" y="1778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131" name="Google Shape;131;p3"/>
          <p:cNvSpPr txBox="1"/>
          <p:nvPr/>
        </p:nvSpPr>
        <p:spPr>
          <a:xfrm>
            <a:off x="6811996" y="6991697"/>
            <a:ext cx="956637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4.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Tầm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nhìn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trong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tương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lai</a:t>
            </a:r>
            <a:endParaRPr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Google Shape;132;p3">
            <a:hlinkClick r:id="rId8" action="ppaction://hlinksldjump"/>
          </p:cNvPr>
          <p:cNvSpPr/>
          <p:nvPr/>
        </p:nvSpPr>
        <p:spPr>
          <a:xfrm>
            <a:off x="2181836" y="8497272"/>
            <a:ext cx="9123474" cy="1306770"/>
          </a:xfrm>
          <a:custGeom>
            <a:avLst/>
            <a:gdLst/>
            <a:ahLst/>
            <a:cxnLst/>
            <a:rect l="l" t="t" r="r" b="b"/>
            <a:pathLst>
              <a:path w="30691993" h="3416300" extrusionOk="0">
                <a:moveTo>
                  <a:pt x="17773376" y="0"/>
                </a:moveTo>
                <a:lnTo>
                  <a:pt x="993140" y="0"/>
                </a:lnTo>
                <a:lnTo>
                  <a:pt x="3810" y="1699260"/>
                </a:lnTo>
                <a:lnTo>
                  <a:pt x="0" y="1706880"/>
                </a:lnTo>
                <a:lnTo>
                  <a:pt x="993140" y="3416300"/>
                </a:lnTo>
                <a:lnTo>
                  <a:pt x="30691993" y="3416300"/>
                </a:lnTo>
                <a:lnTo>
                  <a:pt x="30691993" y="0"/>
                </a:lnTo>
                <a:lnTo>
                  <a:pt x="17773374" y="0"/>
                </a:lnTo>
                <a:close/>
                <a:moveTo>
                  <a:pt x="30666593" y="3390900"/>
                </a:moveTo>
                <a:lnTo>
                  <a:pt x="1007110" y="3390900"/>
                </a:lnTo>
                <a:lnTo>
                  <a:pt x="29210" y="1708150"/>
                </a:lnTo>
                <a:lnTo>
                  <a:pt x="1007110" y="25400"/>
                </a:lnTo>
                <a:lnTo>
                  <a:pt x="30666593" y="25400"/>
                </a:lnTo>
                <a:lnTo>
                  <a:pt x="30666593" y="3390900"/>
                </a:lnTo>
                <a:close/>
                <a:moveTo>
                  <a:pt x="17773376" y="177800"/>
                </a:moveTo>
                <a:lnTo>
                  <a:pt x="30514193" y="177800"/>
                </a:lnTo>
                <a:lnTo>
                  <a:pt x="30514193" y="3263900"/>
                </a:lnTo>
                <a:lnTo>
                  <a:pt x="1098550" y="3263900"/>
                </a:lnTo>
                <a:lnTo>
                  <a:pt x="201930" y="1720850"/>
                </a:lnTo>
                <a:lnTo>
                  <a:pt x="1098550" y="177800"/>
                </a:lnTo>
                <a:lnTo>
                  <a:pt x="17773376" y="1778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133" name="Google Shape;133;p3"/>
          <p:cNvSpPr txBox="1"/>
          <p:nvPr/>
        </p:nvSpPr>
        <p:spPr>
          <a:xfrm>
            <a:off x="2815945" y="8744922"/>
            <a:ext cx="76851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5.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Ứng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dụng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thực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tế</a:t>
            </a:r>
            <a:endParaRPr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A85C2-CAF7-71E0-BED2-591BBBF8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821" y="405330"/>
            <a:ext cx="13204761" cy="11554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spc="0">
                <a:ln w="12700" cmpd="sng">
                  <a:solidFill>
                    <a:schemeClr val="tx1"/>
                  </a:solidFill>
                  <a:prstDash val="solid"/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vi-VN" sz="8000" b="1" spc="0" dirty="0">
              <a:ln w="12700" cmpd="sng">
                <a:solidFill>
                  <a:schemeClr val="tx1"/>
                </a:solidFill>
                <a:prstDash val="solid"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FF57E3-E8EE-6804-3FAA-AF778F8B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1978DD-2A98-0871-7617-03C5B95D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4A07D6-BDED-4461-31E2-B81B6D55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3" grpId="0" animBg="1"/>
      <p:bldP spid="126" grpId="0" animBg="1"/>
      <p:bldP spid="130" grpId="0" animBg="1"/>
      <p:bldP spid="1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5299" y="321846"/>
            <a:ext cx="15910925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5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99" b="0" i="0" u="none" strike="noStrike" kern="1200" cap="none" spc="0" normalizeH="0" baseline="0" noProof="0" dirty="0">
                <a:ln>
                  <a:noFill/>
                </a:ln>
                <a:solidFill>
                  <a:srgbClr val="F78F87"/>
                </a:solidFill>
                <a:effectLst/>
                <a:uLnTx/>
                <a:uFillTx/>
                <a:latin typeface="Paytone One"/>
                <a:ea typeface="+mn-ea"/>
                <a:cs typeface="+mn-cs"/>
              </a:rPr>
              <a:t>1. CÁC XU HƯỚNG DỰ ĐOÁN TRONG NGHIÊN CỨU VÀ PHÁT TRIỂN AI: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95299" y="2288476"/>
            <a:ext cx="2450147" cy="918159"/>
            <a:chOff x="0" y="0"/>
            <a:chExt cx="2898173" cy="11125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3A80C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967380" y="2286428"/>
            <a:ext cx="13077438" cy="918059"/>
            <a:chOff x="0" y="0"/>
            <a:chExt cx="17036697" cy="11125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36697" cy="1113790"/>
            </a:xfrm>
            <a:custGeom>
              <a:avLst/>
              <a:gdLst/>
              <a:ahLst/>
              <a:cxnLst/>
              <a:rect l="l" t="t" r="r" b="b"/>
              <a:pathLst>
                <a:path w="17036697" h="1113790">
                  <a:moveTo>
                    <a:pt x="1648424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6484247" y="1113790"/>
                  </a:lnTo>
                  <a:lnTo>
                    <a:pt x="17036697" y="558800"/>
                  </a:lnTo>
                  <a:lnTo>
                    <a:pt x="16484247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963605">
            <a:off x="323951" y="1176452"/>
            <a:ext cx="786468" cy="180797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27559" y="3637923"/>
            <a:ext cx="2449880" cy="918059"/>
            <a:chOff x="0" y="0"/>
            <a:chExt cx="2898173" cy="1112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EFBC3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976669" y="3649922"/>
            <a:ext cx="14532406" cy="918059"/>
            <a:chOff x="0" y="0"/>
            <a:chExt cx="15199583" cy="11125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199584" cy="1113790"/>
            </a:xfrm>
            <a:custGeom>
              <a:avLst/>
              <a:gdLst/>
              <a:ahLst/>
              <a:cxnLst/>
              <a:rect l="l" t="t" r="r" b="b"/>
              <a:pathLst>
                <a:path w="15199584" h="1113790">
                  <a:moveTo>
                    <a:pt x="1464713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4647134" y="1113790"/>
                  </a:lnTo>
                  <a:lnTo>
                    <a:pt x="15199584" y="558800"/>
                  </a:lnTo>
                  <a:lnTo>
                    <a:pt x="14647134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6877" y="4975081"/>
            <a:ext cx="2500716" cy="937109"/>
            <a:chOff x="0" y="0"/>
            <a:chExt cx="2898173" cy="11125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7EC6AD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969922" y="4977795"/>
            <a:ext cx="10698674" cy="918059"/>
            <a:chOff x="0" y="0"/>
            <a:chExt cx="10142796" cy="1112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42796" cy="1113790"/>
            </a:xfrm>
            <a:custGeom>
              <a:avLst/>
              <a:gdLst/>
              <a:ahLst/>
              <a:cxnLst/>
              <a:rect l="l" t="t" r="r" b="b"/>
              <a:pathLst>
                <a:path w="10142796" h="1113790">
                  <a:moveTo>
                    <a:pt x="959034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9590346" y="1113790"/>
                  </a:lnTo>
                  <a:lnTo>
                    <a:pt x="10142796" y="558800"/>
                  </a:lnTo>
                  <a:lnTo>
                    <a:pt x="9590346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17185" y="6359571"/>
            <a:ext cx="2449880" cy="918059"/>
            <a:chOff x="0" y="0"/>
            <a:chExt cx="2898173" cy="11125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BB95E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967380" y="6363112"/>
            <a:ext cx="13642568" cy="918059"/>
            <a:chOff x="0" y="0"/>
            <a:chExt cx="13673429" cy="11125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673429" cy="1113790"/>
            </a:xfrm>
            <a:custGeom>
              <a:avLst/>
              <a:gdLst/>
              <a:ahLst/>
              <a:cxnLst/>
              <a:rect l="l" t="t" r="r" b="b"/>
              <a:pathLst>
                <a:path w="13673429" h="1113790">
                  <a:moveTo>
                    <a:pt x="1312097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3120979" y="1113790"/>
                  </a:lnTo>
                  <a:lnTo>
                    <a:pt x="13673429" y="558800"/>
                  </a:lnTo>
                  <a:lnTo>
                    <a:pt x="13120979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Freeform 27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52295" y="7717156"/>
            <a:ext cx="2449880" cy="918059"/>
            <a:chOff x="0" y="0"/>
            <a:chExt cx="2898173" cy="11125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FDB8B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" name="Freeform 30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1976668" y="7716826"/>
            <a:ext cx="13235622" cy="918059"/>
            <a:chOff x="0" y="0"/>
            <a:chExt cx="14530608" cy="111252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530608" cy="1113790"/>
            </a:xfrm>
            <a:custGeom>
              <a:avLst/>
              <a:gdLst/>
              <a:ahLst/>
              <a:cxnLst/>
              <a:rect l="l" t="t" r="r" b="b"/>
              <a:pathLst>
                <a:path w="14530608" h="1113790">
                  <a:moveTo>
                    <a:pt x="1397815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3978158" y="1113790"/>
                  </a:lnTo>
                  <a:lnTo>
                    <a:pt x="14530608" y="558800"/>
                  </a:lnTo>
                  <a:lnTo>
                    <a:pt x="13978158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87332" y="8841541"/>
            <a:ext cx="2449880" cy="918059"/>
            <a:chOff x="0" y="0"/>
            <a:chExt cx="2898173" cy="11125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898173" cy="1113790"/>
            </a:xfrm>
            <a:custGeom>
              <a:avLst/>
              <a:gdLst/>
              <a:ahLst/>
              <a:cxnLst/>
              <a:rect l="l" t="t" r="r" b="b"/>
              <a:pathLst>
                <a:path w="2898173" h="1113790">
                  <a:moveTo>
                    <a:pt x="2345723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2345723" y="1113790"/>
                  </a:lnTo>
                  <a:lnTo>
                    <a:pt x="2898173" y="558800"/>
                  </a:lnTo>
                  <a:lnTo>
                    <a:pt x="2345723" y="0"/>
                  </a:lnTo>
                  <a:close/>
                </a:path>
              </a:pathLst>
            </a:custGeom>
            <a:solidFill>
              <a:srgbClr val="88B3D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" name="Freeform 36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 rot="-10800000">
            <a:off x="2181327" y="8842305"/>
            <a:ext cx="13580527" cy="918059"/>
            <a:chOff x="0" y="0"/>
            <a:chExt cx="16065569" cy="111252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6065568" cy="1113790"/>
            </a:xfrm>
            <a:custGeom>
              <a:avLst/>
              <a:gdLst/>
              <a:ahLst/>
              <a:cxnLst/>
              <a:rect l="l" t="t" r="r" b="b"/>
              <a:pathLst>
                <a:path w="16065568" h="1113790">
                  <a:moveTo>
                    <a:pt x="1551311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15513118" y="1113790"/>
                  </a:lnTo>
                  <a:lnTo>
                    <a:pt x="16065568" y="558800"/>
                  </a:lnTo>
                  <a:lnTo>
                    <a:pt x="15513118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Freeform 39"/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3243182" y="2427134"/>
            <a:ext cx="10810345" cy="594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Học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máy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tạo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hình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(Generative Learning)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249467" y="3812113"/>
            <a:ext cx="12461772" cy="594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Học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máy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tự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giám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sát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(Self-supervised Learning)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365598" y="5127020"/>
            <a:ext cx="8231590" cy="594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AI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và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IoT (Internet of Things)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65598" y="6536864"/>
            <a:ext cx="11211986" cy="594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Trí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tuệ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nhân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tạo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tiếp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thị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(AI in Marketing)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365598" y="7894449"/>
            <a:ext cx="11211986" cy="594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Trí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tuệ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nhân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tạo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giải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quyết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vấn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đề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xã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hội</a:t>
            </a:r>
            <a:endParaRPr kumimoji="0" lang="en-US" sz="3999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Noto Sans Bold" panose="020B0802040504020204" pitchFamily="34" charset="0"/>
              <a:ea typeface="Noto Sans Bold" panose="020B0802040504020204" pitchFamily="34" charset="0"/>
              <a:cs typeface="Noto Sans Bold" panose="020B0802040504020204" pitchFamily="34" charset="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3365598" y="9069492"/>
            <a:ext cx="9554274" cy="594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Trí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tuệ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nhân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tạo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đạo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</a:t>
            </a:r>
            <a:r>
              <a:rPr kumimoji="0" lang="en-US" sz="39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đức</a:t>
            </a:r>
            <a:r>
              <a:rPr kumimoji="0" lang="en-US" sz="39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Noto Sans Bold" panose="020B0802040504020204" pitchFamily="34" charset="0"/>
                <a:ea typeface="Noto Sans Bold" panose="020B0802040504020204" pitchFamily="34" charset="0"/>
                <a:cs typeface="Noto Sans Bold" panose="020B0802040504020204" pitchFamily="34" charset="0"/>
              </a:rPr>
              <a:t> (Ethical AI)</a:t>
            </a:r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51D44EBF-8711-27B7-796C-BE36EFED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0469A1BB-EB2D-1D05-BCCF-DB87A9BD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EDA03063-4BA6-E55E-E15A-83BA7724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7782" y="5611"/>
            <a:ext cx="1161541" cy="1161541"/>
            <a:chOff x="1766888" y="-236103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766888" y="-236103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EBF8"/>
            </a:solidFill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2.</a:t>
              </a:r>
              <a:endParaRPr kumimoji="0" lang="vi-V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032630" y="184567"/>
            <a:ext cx="1218197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5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noProof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ạo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69003" y="3871672"/>
            <a:ext cx="1161541" cy="116154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6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</a:t>
              </a:r>
              <a:endParaRPr kumimoji="0" lang="vi-VN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56732" y="4122576"/>
            <a:ext cx="15400724" cy="659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5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Tiềm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thách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kumimoji="0" lang="en-US" sz="44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99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en-US" sz="4499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627293">
            <a:off x="4457456" y="1607446"/>
            <a:ext cx="2176915" cy="101226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5448471" y="1160865"/>
            <a:ext cx="4319169" cy="733314"/>
            <a:chOff x="0" y="0"/>
            <a:chExt cx="6559683" cy="5736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559683" cy="573667"/>
            </a:xfrm>
            <a:custGeom>
              <a:avLst/>
              <a:gdLst/>
              <a:ahLst/>
              <a:cxnLst/>
              <a:rect l="l" t="t" r="r" b="b"/>
              <a:pathLst>
                <a:path w="6559683" h="573667">
                  <a:moveTo>
                    <a:pt x="0" y="0"/>
                  </a:moveTo>
                  <a:lnTo>
                    <a:pt x="6559683" y="0"/>
                  </a:lnTo>
                  <a:lnTo>
                    <a:pt x="6559683" y="573667"/>
                  </a:lnTo>
                  <a:lnTo>
                    <a:pt x="0" y="573667"/>
                  </a:lnTo>
                  <a:close/>
                </a:path>
              </a:pathLst>
            </a:custGeom>
            <a:solidFill>
              <a:srgbClr val="E47E9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Tính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minh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bạch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 </a:t>
              </a:r>
              <a:endPara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448471" y="2075670"/>
            <a:ext cx="4319169" cy="708364"/>
            <a:chOff x="0" y="0"/>
            <a:chExt cx="6559683" cy="5736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559683" cy="573667"/>
            </a:xfrm>
            <a:custGeom>
              <a:avLst/>
              <a:gdLst/>
              <a:ahLst/>
              <a:cxnLst/>
              <a:rect l="l" t="t" r="r" b="b"/>
              <a:pathLst>
                <a:path w="6559683" h="573667">
                  <a:moveTo>
                    <a:pt x="0" y="0"/>
                  </a:moveTo>
                  <a:lnTo>
                    <a:pt x="6559683" y="0"/>
                  </a:lnTo>
                  <a:lnTo>
                    <a:pt x="6559683" y="573667"/>
                  </a:lnTo>
                  <a:lnTo>
                    <a:pt x="0" y="573667"/>
                  </a:lnTo>
                  <a:close/>
                </a:path>
              </a:pathLst>
            </a:custGeom>
            <a:solidFill>
              <a:srgbClr val="F6B6B4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Công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bằng</a:t>
              </a:r>
              <a:endPara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409155" y="2944232"/>
            <a:ext cx="4319170" cy="708363"/>
            <a:chOff x="0" y="0"/>
            <a:chExt cx="6559683" cy="5736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559683" cy="573667"/>
            </a:xfrm>
            <a:custGeom>
              <a:avLst/>
              <a:gdLst/>
              <a:ahLst/>
              <a:cxnLst/>
              <a:rect l="l" t="t" r="r" b="b"/>
              <a:pathLst>
                <a:path w="6559683" h="573667">
                  <a:moveTo>
                    <a:pt x="0" y="0"/>
                  </a:moveTo>
                  <a:lnTo>
                    <a:pt x="6559683" y="0"/>
                  </a:lnTo>
                  <a:lnTo>
                    <a:pt x="6559683" y="573667"/>
                  </a:lnTo>
                  <a:lnTo>
                    <a:pt x="0" y="573667"/>
                  </a:lnTo>
                  <a:close/>
                </a:path>
              </a:pathLst>
            </a:custGeom>
            <a:solidFill>
              <a:srgbClr val="D2FFE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Trách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nhiệm</a:t>
              </a:r>
              <a:endPara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AutoShape 65"/>
          <p:cNvSpPr/>
          <p:nvPr/>
        </p:nvSpPr>
        <p:spPr>
          <a:xfrm flipV="1">
            <a:off x="9608653" y="4792390"/>
            <a:ext cx="0" cy="4985928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25">
            <a:extLst>
              <a:ext uri="{FF2B5EF4-FFF2-40B4-BE49-F238E27FC236}">
                <a16:creationId xmlns:a16="http://schemas.microsoft.com/office/drawing/2014/main" id="{54477F01-FC69-A9A8-9255-45F7E263877B}"/>
              </a:ext>
            </a:extLst>
          </p:cNvPr>
          <p:cNvGrpSpPr/>
          <p:nvPr/>
        </p:nvGrpSpPr>
        <p:grpSpPr>
          <a:xfrm>
            <a:off x="11767095" y="2019778"/>
            <a:ext cx="4319170" cy="708363"/>
            <a:chOff x="0" y="0"/>
            <a:chExt cx="6559683" cy="573667"/>
          </a:xfrm>
        </p:grpSpPr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307B9CC-7E12-9877-3D34-411A5FDEEE99}"/>
                </a:ext>
              </a:extLst>
            </p:cNvPr>
            <p:cNvSpPr/>
            <p:nvPr/>
          </p:nvSpPr>
          <p:spPr>
            <a:xfrm>
              <a:off x="0" y="0"/>
              <a:ext cx="6559683" cy="573667"/>
            </a:xfrm>
            <a:custGeom>
              <a:avLst/>
              <a:gdLst/>
              <a:ahLst/>
              <a:cxnLst/>
              <a:rect l="l" t="t" r="r" b="b"/>
              <a:pathLst>
                <a:path w="6559683" h="573667">
                  <a:moveTo>
                    <a:pt x="0" y="0"/>
                  </a:moveTo>
                  <a:lnTo>
                    <a:pt x="6559683" y="0"/>
                  </a:lnTo>
                  <a:lnTo>
                    <a:pt x="6559683" y="573667"/>
                  </a:lnTo>
                  <a:lnTo>
                    <a:pt x="0" y="573667"/>
                  </a:lnTo>
                  <a:close/>
                </a:path>
              </a:pathLst>
            </a:custGeom>
            <a:solidFill>
              <a:srgbClr val="D2FFE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Sự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 tin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Noto Sans Bold" panose="020B0802040504020204" pitchFamily="34" charset="0"/>
                  <a:cs typeface="Times New Roman" panose="02020603050405020304" pitchFamily="18" charset="0"/>
                </a:rPr>
                <a:t>tưởng</a:t>
              </a:r>
              <a:endPara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8" name="Freeform 23">
            <a:extLst>
              <a:ext uri="{FF2B5EF4-FFF2-40B4-BE49-F238E27FC236}">
                <a16:creationId xmlns:a16="http://schemas.microsoft.com/office/drawing/2014/main" id="{1692520C-5511-C012-7F0A-B93DD2F8E7CF}"/>
              </a:ext>
            </a:extLst>
          </p:cNvPr>
          <p:cNvSpPr/>
          <p:nvPr/>
        </p:nvSpPr>
        <p:spPr>
          <a:xfrm>
            <a:off x="11767096" y="1141319"/>
            <a:ext cx="4319169" cy="708364"/>
          </a:xfrm>
          <a:custGeom>
            <a:avLst/>
            <a:gdLst/>
            <a:ahLst/>
            <a:cxnLst/>
            <a:rect l="l" t="t" r="r" b="b"/>
            <a:pathLst>
              <a:path w="6559683" h="573667">
                <a:moveTo>
                  <a:pt x="0" y="0"/>
                </a:moveTo>
                <a:lnTo>
                  <a:pt x="6559683" y="0"/>
                </a:lnTo>
                <a:lnTo>
                  <a:pt x="6559683" y="573667"/>
                </a:lnTo>
                <a:lnTo>
                  <a:pt x="0" y="573667"/>
                </a:lnTo>
                <a:close/>
              </a:path>
            </a:pathLst>
          </a:custGeom>
          <a:solidFill>
            <a:srgbClr val="F6B6B4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Tự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chủ</a:t>
            </a:r>
            <a:endParaRPr kumimoji="0" lang="vi-V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9" name="Freeform 20">
            <a:extLst>
              <a:ext uri="{FF2B5EF4-FFF2-40B4-BE49-F238E27FC236}">
                <a16:creationId xmlns:a16="http://schemas.microsoft.com/office/drawing/2014/main" id="{E30A71D7-664F-7016-9EFD-0C240FF9280D}"/>
              </a:ext>
            </a:extLst>
          </p:cNvPr>
          <p:cNvSpPr/>
          <p:nvPr/>
        </p:nvSpPr>
        <p:spPr>
          <a:xfrm>
            <a:off x="11767095" y="2913258"/>
            <a:ext cx="4319169" cy="771483"/>
          </a:xfrm>
          <a:custGeom>
            <a:avLst/>
            <a:gdLst/>
            <a:ahLst/>
            <a:cxnLst/>
            <a:rect l="l" t="t" r="r" b="b"/>
            <a:pathLst>
              <a:path w="6559683" h="573667">
                <a:moveTo>
                  <a:pt x="0" y="0"/>
                </a:moveTo>
                <a:lnTo>
                  <a:pt x="6559683" y="0"/>
                </a:lnTo>
                <a:lnTo>
                  <a:pt x="6559683" y="573667"/>
                </a:lnTo>
                <a:lnTo>
                  <a:pt x="0" y="573667"/>
                </a:lnTo>
                <a:close/>
              </a:path>
            </a:pathLst>
          </a:custGeom>
          <a:solidFill>
            <a:srgbClr val="E47E93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Tính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bền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vững</a:t>
            </a:r>
            <a:endParaRPr kumimoji="0" lang="vi-V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F93E7A12-7D42-F52C-2A16-E4F52A6B5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4725"/>
              </p:ext>
            </p:extLst>
          </p:nvPr>
        </p:nvGraphicFramePr>
        <p:xfrm>
          <a:off x="881152" y="5274037"/>
          <a:ext cx="15613998" cy="4683700"/>
        </p:xfrm>
        <a:graphic>
          <a:graphicData uri="http://schemas.openxmlformats.org/drawingml/2006/table">
            <a:tbl>
              <a:tblPr/>
              <a:tblGrid>
                <a:gridCol w="7956231">
                  <a:extLst>
                    <a:ext uri="{9D8B030D-6E8A-4147-A177-3AD203B41FA5}">
                      <a16:colId xmlns:a16="http://schemas.microsoft.com/office/drawing/2014/main" val="2265163457"/>
                    </a:ext>
                  </a:extLst>
                </a:gridCol>
                <a:gridCol w="7657767">
                  <a:extLst>
                    <a:ext uri="{9D8B030D-6E8A-4147-A177-3AD203B41FA5}">
                      <a16:colId xmlns:a16="http://schemas.microsoft.com/office/drawing/2014/main" val="2043710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4200" dirty="0" err="1">
                          <a:solidFill>
                            <a:srgbClr val="000000"/>
                          </a:solidFill>
                          <a:latin typeface="Paytone One"/>
                        </a:rPr>
                        <a:t>Tiềm</a:t>
                      </a:r>
                      <a:r>
                        <a:rPr lang="en-US" sz="4200" dirty="0">
                          <a:solidFill>
                            <a:srgbClr val="000000"/>
                          </a:solidFill>
                          <a:latin typeface="Paytone One"/>
                        </a:rPr>
                        <a:t> </a:t>
                      </a:r>
                      <a:r>
                        <a:rPr lang="en-US" sz="4200" dirty="0" err="1">
                          <a:solidFill>
                            <a:srgbClr val="000000"/>
                          </a:solidFill>
                          <a:latin typeface="Paytone One"/>
                        </a:rPr>
                        <a:t>năng</a:t>
                      </a:r>
                      <a:endParaRPr lang="en-US" sz="1100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FFF7AD">
                            <a:alpha val="100000"/>
                          </a:srgbClr>
                        </a:gs>
                        <a:gs pos="100000">
                          <a:srgbClr val="FFA9F9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4200" dirty="0" err="1">
                          <a:solidFill>
                            <a:schemeClr val="bg1"/>
                          </a:solidFill>
                          <a:latin typeface="Paytone One" panose="020B0604020202020204" charset="-93"/>
                        </a:rPr>
                        <a:t>Thách</a:t>
                      </a:r>
                      <a:r>
                        <a:rPr lang="en-US" sz="4200" dirty="0">
                          <a:solidFill>
                            <a:schemeClr val="bg1"/>
                          </a:solidFill>
                          <a:latin typeface="Paytone One" panose="020B0604020202020204" charset="-93"/>
                        </a:rPr>
                        <a:t> </a:t>
                      </a:r>
                      <a:r>
                        <a:rPr lang="en-US" sz="4200" dirty="0" err="1">
                          <a:solidFill>
                            <a:schemeClr val="bg1"/>
                          </a:solidFill>
                          <a:latin typeface="Paytone One" panose="020B0604020202020204" charset="-93"/>
                        </a:rPr>
                        <a:t>thức</a:t>
                      </a:r>
                      <a:endParaRPr lang="en-US" sz="4200" dirty="0">
                        <a:solidFill>
                          <a:schemeClr val="bg1"/>
                        </a:solidFill>
                        <a:latin typeface="Paytone One" panose="020B0604020202020204" charset="-93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11620546"/>
                  </a:ext>
                </a:extLst>
              </a:tr>
              <a:tr h="3310520">
                <a:tc>
                  <a:txBody>
                    <a:bodyPr/>
                    <a:lstStyle/>
                    <a:p>
                      <a:pPr marL="457200" marR="0" lvl="0" indent="-457200" algn="just" defTabSz="914400" rtl="0" eaLnBrk="1" fontAlgn="auto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AI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cung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cấp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khả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năng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sàng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lọc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thông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tin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hiệu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quả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0" indent="-457200" algn="just" defTabSz="914400" rtl="0" eaLnBrk="1" fontAlgn="auto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Hệ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thống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đề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xuất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được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cá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nhân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hóa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57200" marR="0" lvl="0" indent="-457200" algn="just" defTabSz="914400" rtl="0" eaLnBrk="1" fontAlgn="auto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Trợ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lý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giọng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nói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AI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thay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đổi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cách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truy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xuất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thông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tin.</a:t>
                      </a:r>
                    </a:p>
                    <a:p>
                      <a:pPr marL="457200" marR="0" lvl="0" indent="-457200" algn="just" defTabSz="914400" rtl="0" eaLnBrk="1" fontAlgn="auto" latinLnBrk="0" hangingPunct="1">
                        <a:lnSpc>
                          <a:spcPts val="36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AI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tăng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tốc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dịch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thuật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và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Noto Sans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giao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tiếp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đa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văn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3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hóa</a:t>
                      </a: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uLnTx/>
                          <a:uFillTx/>
                          <a:latin typeface="Noto Sans Bold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just">
                        <a:lnSpc>
                          <a:spcPts val="3839"/>
                        </a:lnSpc>
                      </a:pPr>
                      <a:endParaRPr lang="en-US" sz="3199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Thay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thế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công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việc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.</a:t>
                      </a:r>
                    </a:p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Bảo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mật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riêng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tư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.</a:t>
                      </a:r>
                    </a:p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Trách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nhiệm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và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đạo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đức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.</a:t>
                      </a:r>
                    </a:p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Điều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chỉnh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và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quản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lý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AI.</a:t>
                      </a:r>
                    </a:p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Khả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năng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đồng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tình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và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sáng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tạo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.</a:t>
                      </a:r>
                    </a:p>
                    <a:p>
                      <a:pPr marL="690881" lvl="1" indent="-345440" algn="just">
                        <a:lnSpc>
                          <a:spcPts val="38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Quyền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riêng</a:t>
                      </a:r>
                      <a:r>
                        <a:rPr lang="en-US" sz="32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 </a:t>
                      </a:r>
                      <a:r>
                        <a:rPr lang="en-US" sz="3200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Noto Sans"/>
                        </a:rPr>
                        <a:t>tư</a:t>
                      </a:r>
                      <a:endParaRPr lang="en-US" sz="3200" dirty="0">
                        <a:solidFill>
                          <a:schemeClr val="tx1">
                            <a:lumMod val="95000"/>
                          </a:schemeClr>
                        </a:solidFill>
                        <a:latin typeface="Noto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69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623344"/>
                  </a:ext>
                </a:extLst>
              </a:tr>
            </a:tbl>
          </a:graphicData>
        </a:graphic>
      </p:graphicFrame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EE0B423E-73B9-0363-8C3B-BDB42E13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20/10/2023</a:t>
            </a:r>
          </a:p>
        </p:txBody>
      </p:sp>
      <p:sp>
        <p:nvSpPr>
          <p:cNvPr id="72" name="Footer Placeholder 71">
            <a:extLst>
              <a:ext uri="{FF2B5EF4-FFF2-40B4-BE49-F238E27FC236}">
                <a16:creationId xmlns:a16="http://schemas.microsoft.com/office/drawing/2014/main" id="{EEA843E5-800F-7A15-206F-97181AF97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Nhóm K2S </a:t>
            </a:r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CF529BC9-8FAC-1AEB-AEC4-F7969B1B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8" grpId="0" animBg="1"/>
      <p:bldP spid="6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0828968" y="7449455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rot="2130201">
            <a:off x="405408" y="-3935240"/>
            <a:ext cx="6146991" cy="5644486"/>
          </a:xfrm>
          <a:custGeom>
            <a:avLst/>
            <a:gdLst/>
            <a:ahLst/>
            <a:cxnLst/>
            <a:rect l="l" t="t" r="r" b="b"/>
            <a:pathLst>
              <a:path w="5010452" h="5226026">
                <a:moveTo>
                  <a:pt x="0" y="0"/>
                </a:moveTo>
                <a:lnTo>
                  <a:pt x="5010452" y="0"/>
                </a:lnTo>
                <a:lnTo>
                  <a:pt x="5010452" y="5226026"/>
                </a:lnTo>
                <a:lnTo>
                  <a:pt x="0" y="5226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6000"/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3217199" y="3152086"/>
            <a:ext cx="11853602" cy="552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75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5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ytone One"/>
                <a:ea typeface="+mn-ea"/>
                <a:cs typeface="+mn-cs"/>
              </a:rPr>
              <a:t>V. ỨNG DỤNG THỰC TẾ CỦA AI:</a:t>
            </a:r>
          </a:p>
          <a:p>
            <a:pPr marL="0" marR="0" lvl="0" indent="0" algn="ctr" defTabSz="914400" rtl="0" eaLnBrk="1" fontAlgn="auto" latinLnBrk="0" hangingPunct="1">
              <a:lnSpc>
                <a:spcPts val="1150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5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ytone One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6338949">
            <a:off x="13586691" y="-2885266"/>
            <a:ext cx="5576656" cy="6456331"/>
          </a:xfrm>
          <a:custGeom>
            <a:avLst/>
            <a:gdLst/>
            <a:ahLst/>
            <a:cxnLst/>
            <a:rect l="l" t="t" r="r" b="b"/>
            <a:pathLst>
              <a:path w="5576656" h="6456331">
                <a:moveTo>
                  <a:pt x="0" y="0"/>
                </a:moveTo>
                <a:lnTo>
                  <a:pt x="5576656" y="0"/>
                </a:lnTo>
                <a:lnTo>
                  <a:pt x="5576656" y="6456331"/>
                </a:lnTo>
                <a:lnTo>
                  <a:pt x="0" y="6456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2987843">
            <a:off x="-1644079" y="7213186"/>
            <a:ext cx="6596218" cy="2534776"/>
          </a:xfrm>
          <a:custGeom>
            <a:avLst/>
            <a:gdLst/>
            <a:ahLst/>
            <a:cxnLst/>
            <a:rect l="l" t="t" r="r" b="b"/>
            <a:pathLst>
              <a:path w="5253421" h="2534776">
                <a:moveTo>
                  <a:pt x="0" y="0"/>
                </a:moveTo>
                <a:lnTo>
                  <a:pt x="5253421" y="0"/>
                </a:lnTo>
                <a:lnTo>
                  <a:pt x="5253421" y="2534776"/>
                </a:lnTo>
                <a:lnTo>
                  <a:pt x="0" y="2534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2563421" y="-5497429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712E350-B37A-4493-E9D3-7F884A55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6DC126-6A3E-4835-293E-30E7720B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Nhóm K2S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81ABDD3-DB10-702E-3C62-0E34CA05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828066" y="3676810"/>
            <a:ext cx="7783397" cy="3836781"/>
          </a:xfrm>
          <a:custGeom>
            <a:avLst/>
            <a:gdLst/>
            <a:ahLst/>
            <a:cxnLst/>
            <a:rect l="l" t="t" r="r" b="b"/>
            <a:pathLst>
              <a:path w="8340828" h="3836781">
                <a:moveTo>
                  <a:pt x="0" y="0"/>
                </a:moveTo>
                <a:lnTo>
                  <a:pt x="8340828" y="0"/>
                </a:lnTo>
                <a:lnTo>
                  <a:pt x="8340828" y="3836780"/>
                </a:lnTo>
                <a:lnTo>
                  <a:pt x="0" y="3836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0825415" y="3630768"/>
            <a:ext cx="7945162" cy="3836781"/>
          </a:xfrm>
          <a:custGeom>
            <a:avLst/>
            <a:gdLst/>
            <a:ahLst/>
            <a:cxnLst/>
            <a:rect l="l" t="t" r="r" b="b"/>
            <a:pathLst>
              <a:path w="8340828" h="3836781">
                <a:moveTo>
                  <a:pt x="0" y="0"/>
                </a:moveTo>
                <a:lnTo>
                  <a:pt x="8340827" y="0"/>
                </a:lnTo>
                <a:lnTo>
                  <a:pt x="8340827" y="3836781"/>
                </a:lnTo>
                <a:lnTo>
                  <a:pt x="0" y="383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 rot="-5400000">
            <a:off x="2569720" y="3175660"/>
            <a:ext cx="7884251" cy="4807907"/>
          </a:xfrm>
          <a:custGeom>
            <a:avLst/>
            <a:gdLst/>
            <a:ahLst/>
            <a:cxnLst/>
            <a:rect l="l" t="t" r="r" b="b"/>
            <a:pathLst>
              <a:path w="10334550" h="4753893">
                <a:moveTo>
                  <a:pt x="0" y="0"/>
                </a:moveTo>
                <a:lnTo>
                  <a:pt x="10334550" y="0"/>
                </a:lnTo>
                <a:lnTo>
                  <a:pt x="10334550" y="4753893"/>
                </a:lnTo>
                <a:lnTo>
                  <a:pt x="0" y="4753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4"/>
          <p:cNvSpPr/>
          <p:nvPr/>
        </p:nvSpPr>
        <p:spPr>
          <a:xfrm rot="-5400000">
            <a:off x="6990536" y="3687681"/>
            <a:ext cx="7804492" cy="3804832"/>
          </a:xfrm>
          <a:custGeom>
            <a:avLst/>
            <a:gdLst/>
            <a:ahLst/>
            <a:cxnLst/>
            <a:rect l="l" t="t" r="r" b="b"/>
            <a:pathLst>
              <a:path w="8340828" h="3836781">
                <a:moveTo>
                  <a:pt x="0" y="0"/>
                </a:moveTo>
                <a:lnTo>
                  <a:pt x="8340828" y="0"/>
                </a:lnTo>
                <a:lnTo>
                  <a:pt x="8340828" y="3836781"/>
                </a:lnTo>
                <a:lnTo>
                  <a:pt x="0" y="383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 rot="19677636">
            <a:off x="7824211" y="1175474"/>
            <a:ext cx="2183176" cy="2076377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52129" y="1835437"/>
            <a:ext cx="1343324" cy="1700410"/>
          </a:xfrm>
          <a:custGeom>
            <a:avLst/>
            <a:gdLst/>
            <a:ahLst/>
            <a:cxnLst/>
            <a:rect l="l" t="t" r="r" b="b"/>
            <a:pathLst>
              <a:path w="1343324" h="1700410">
                <a:moveTo>
                  <a:pt x="0" y="0"/>
                </a:moveTo>
                <a:lnTo>
                  <a:pt x="1343324" y="0"/>
                </a:lnTo>
                <a:lnTo>
                  <a:pt x="1343324" y="1700410"/>
                </a:lnTo>
                <a:lnTo>
                  <a:pt x="0" y="17004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862714" y="1835437"/>
            <a:ext cx="1358629" cy="1623860"/>
          </a:xfrm>
          <a:custGeom>
            <a:avLst/>
            <a:gdLst/>
            <a:ahLst/>
            <a:cxnLst/>
            <a:rect l="l" t="t" r="r" b="b"/>
            <a:pathLst>
              <a:path w="1358629" h="1623860">
                <a:moveTo>
                  <a:pt x="0" y="0"/>
                </a:moveTo>
                <a:lnTo>
                  <a:pt x="1358630" y="0"/>
                </a:lnTo>
                <a:lnTo>
                  <a:pt x="1358630" y="1623859"/>
                </a:lnTo>
                <a:lnTo>
                  <a:pt x="0" y="1623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477581" y="1863273"/>
            <a:ext cx="1123286" cy="1558316"/>
          </a:xfrm>
          <a:custGeom>
            <a:avLst/>
            <a:gdLst/>
            <a:ahLst/>
            <a:cxnLst/>
            <a:rect l="l" t="t" r="r" b="b"/>
            <a:pathLst>
              <a:path w="1123286" h="1558316">
                <a:moveTo>
                  <a:pt x="0" y="0"/>
                </a:moveTo>
                <a:lnTo>
                  <a:pt x="1123286" y="0"/>
                </a:lnTo>
                <a:lnTo>
                  <a:pt x="1123286" y="1558316"/>
                </a:lnTo>
                <a:lnTo>
                  <a:pt x="0" y="1558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4144" y="3588250"/>
            <a:ext cx="3177383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1. Trong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khỏe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132222" y="1825565"/>
            <a:ext cx="1343324" cy="1700410"/>
          </a:xfrm>
          <a:custGeom>
            <a:avLst/>
            <a:gdLst/>
            <a:ahLst/>
            <a:cxnLst/>
            <a:rect l="l" t="t" r="r" b="b"/>
            <a:pathLst>
              <a:path w="1343324" h="1700410">
                <a:moveTo>
                  <a:pt x="0" y="0"/>
                </a:moveTo>
                <a:lnTo>
                  <a:pt x="1343324" y="0"/>
                </a:lnTo>
                <a:lnTo>
                  <a:pt x="1343324" y="1700410"/>
                </a:lnTo>
                <a:lnTo>
                  <a:pt x="0" y="17004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4746" y="318539"/>
            <a:ext cx="15774216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THỰC TẾ CỦA AI</a:t>
            </a:r>
          </a:p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552157" y="3611930"/>
            <a:ext cx="4122519" cy="96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5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26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 Trong </a:t>
            </a:r>
            <a:r>
              <a:rPr kumimoji="0" lang="en-US" sz="3126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kumimoji="0" lang="en-US" sz="3126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126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0" lang="en-US" sz="3126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126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kumimoji="0" lang="en-US" sz="3126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126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3126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126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kumimoji="0" lang="en-US" sz="3126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126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kumimoji="0" lang="en-US" sz="3126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67035" y="3607613"/>
            <a:ext cx="311351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3. Trong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72538" y="3583616"/>
            <a:ext cx="342825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4. Trong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3659" y="4839978"/>
            <a:ext cx="3702775" cy="3095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marR="0" lvl="0" indent="-57150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Chẩn đoán và điều trị</a:t>
            </a:r>
          </a:p>
          <a:p>
            <a:pPr marL="571500" marR="0" lvl="0" indent="-57150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Điều trị cá nhân hóa</a:t>
            </a:r>
          </a:p>
          <a:p>
            <a:pPr marL="571500" marR="0" lvl="0" indent="-57150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Quản lý dữ liệu y tế</a:t>
            </a:r>
          </a:p>
          <a:p>
            <a:pPr marL="571500" marR="0" lvl="0" indent="-57150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Nghiên cứu dược phẩm</a:t>
            </a:r>
          </a:p>
          <a:p>
            <a:pPr marL="571500" marR="0" lvl="0" indent="-571500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Chăm sóc sức khỏe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149009" y="4799012"/>
            <a:ext cx="4525667" cy="381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Kiểm soát chất lượng và mức độ đồng đều của sản phẩm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Kiểm định chất lượng sản phẩm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Tự động hóa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Dự báo và quản lý cung cầu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Phân tích dữ liệu lớn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221083" y="4658389"/>
            <a:ext cx="3398586" cy="4365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Xe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tự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lái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Hệ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giám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sát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điều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hành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Camera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giao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minh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Bãi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đỗ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xe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minh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Giám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sát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tài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xế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928928" y="4522013"/>
            <a:ext cx="3749024" cy="4365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Sáng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tạo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nội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dung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minh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Cá nhân hóa việc học tập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Tự động hóa nhiệm vụ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Duy trì tác động tích cực của việc học từ xa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Noto Sans Bold" panose="020B0802040504020204" pitchFamily="34" charset="0"/>
                <a:cs typeface="Times New Roman" panose="02020603050405020304" pitchFamily="18" charset="0"/>
              </a:rPr>
              <a:t>Tư vấn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Noto Sans Bold" panose="020B080204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95236FE3-76B0-649D-5DFE-23117E960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20/10/2023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9674B6F9-C223-C3F6-9FF2-D7B11F5A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K2S 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D2604EB-31F2-6C41-484C-EFFC73A7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17" grpId="0"/>
      <p:bldP spid="22" grpId="0"/>
      <p:bldP spid="23" grpId="0"/>
      <p:bldP spid="28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5797F-680D-74A8-13B6-B7A8D3A0D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99804-44B3-3593-2AF1-C9B7C544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40CC7-BF44-D634-65F0-2C139219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9" name="Google Shape;95;p1">
            <a:extLst>
              <a:ext uri="{FF2B5EF4-FFF2-40B4-BE49-F238E27FC236}">
                <a16:creationId xmlns:a16="http://schemas.microsoft.com/office/drawing/2014/main" id="{CCE36D99-9B88-C42D-AEC1-59652E55BA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>
            <a:off x="3939987" y="-4005095"/>
            <a:ext cx="10342917" cy="18353100"/>
          </a:xfrm>
          <a:custGeom>
            <a:avLst/>
            <a:gdLst/>
            <a:ahLst/>
            <a:cxnLst/>
            <a:rect l="l" t="t" r="r" b="b"/>
            <a:pathLst>
              <a:path w="18657759" h="18657759" extrusionOk="0">
                <a:moveTo>
                  <a:pt x="0" y="0"/>
                </a:moveTo>
                <a:lnTo>
                  <a:pt x="18657758" y="0"/>
                </a:lnTo>
                <a:lnTo>
                  <a:pt x="18657758" y="18657759"/>
                </a:lnTo>
                <a:lnTo>
                  <a:pt x="0" y="18657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388841-50FB-FA35-AC24-23066E64D4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1" y="6267952"/>
            <a:ext cx="11625943" cy="4337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F6865-4D95-80F4-72D0-524CB3B0084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776380" y="5529265"/>
            <a:ext cx="1497845" cy="1477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E5336E-4444-C497-32BC-D338F7C8B7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 flipH="1">
            <a:off x="517951" y="3379980"/>
            <a:ext cx="3310337" cy="3265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078112-A384-22EE-CE3D-0757DA4BAB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 flipH="1">
            <a:off x="16141730" y="8879856"/>
            <a:ext cx="1483331" cy="1463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9E5167-9D6D-6631-25C1-92121CB19B4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20498" y="342900"/>
            <a:ext cx="1689518" cy="166642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T">
                <a:extLst>
                  <a:ext uri="{FF2B5EF4-FFF2-40B4-BE49-F238E27FC236}">
                    <a16:creationId xmlns:a16="http://schemas.microsoft.com/office/drawing/2014/main" id="{0C5BDF5E-05C5-46A5-2A84-7E374F4600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2071228"/>
                  </p:ext>
                </p:extLst>
              </p:nvPr>
            </p:nvGraphicFramePr>
            <p:xfrm>
              <a:off x="2083803" y="373973"/>
              <a:ext cx="2242657" cy="258475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42657" cy="2584759"/>
                    </a:xfrm>
                    <a:prstGeom prst="rect">
                      <a:avLst/>
                    </a:prstGeom>
                  </am3d:spPr>
                  <am3d:camera>
                    <am3d:pos x="0" y="0" z="6547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50614" d="1000000"/>
                    <am3d:preTrans dx="0" dy="-18036441" dz="911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9827" ay="1188982" az="-3724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4400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T">
                <a:extLst>
                  <a:ext uri="{FF2B5EF4-FFF2-40B4-BE49-F238E27FC236}">
                    <a16:creationId xmlns:a16="http://schemas.microsoft.com/office/drawing/2014/main" id="{0C5BDF5E-05C5-46A5-2A84-7E374F4600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3803" y="373973"/>
                <a:ext cx="2242657" cy="2584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h">
                <a:extLst>
                  <a:ext uri="{FF2B5EF4-FFF2-40B4-BE49-F238E27FC236}">
                    <a16:creationId xmlns:a16="http://schemas.microsoft.com/office/drawing/2014/main" id="{64DE45C4-2396-AEEB-762F-7975EDEAA6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9301400"/>
                  </p:ext>
                </p:extLst>
              </p:nvPr>
            </p:nvGraphicFramePr>
            <p:xfrm>
              <a:off x="4314352" y="457098"/>
              <a:ext cx="1521022" cy="250968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21022" cy="2509686"/>
                    </a:xfrm>
                    <a:prstGeom prst="rect">
                      <a:avLst/>
                    </a:prstGeom>
                  </am3d:spPr>
                  <am3d:camera>
                    <am3d:pos x="0" y="0" z="565105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82500" d="1000000"/>
                    <am3d:preTrans dx="0" dy="-1804615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195" ay="-492593" az="-374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230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h">
                <a:extLst>
                  <a:ext uri="{FF2B5EF4-FFF2-40B4-BE49-F238E27FC236}">
                    <a16:creationId xmlns:a16="http://schemas.microsoft.com/office/drawing/2014/main" id="{64DE45C4-2396-AEEB-762F-7975EDEAA6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4352" y="457098"/>
                <a:ext cx="1521022" cy="2509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a">
                <a:extLst>
                  <a:ext uri="{FF2B5EF4-FFF2-40B4-BE49-F238E27FC236}">
                    <a16:creationId xmlns:a16="http://schemas.microsoft.com/office/drawing/2014/main" id="{4DBD767C-D0BB-6003-55FE-049009A8DC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210555"/>
                  </p:ext>
                </p:extLst>
              </p:nvPr>
            </p:nvGraphicFramePr>
            <p:xfrm>
              <a:off x="6049070" y="1298993"/>
              <a:ext cx="1634760" cy="168947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34760" cy="1689478"/>
                    </a:xfrm>
                    <a:prstGeom prst="rect">
                      <a:avLst/>
                    </a:prstGeom>
                  </am3d:spPr>
                  <am3d:camera>
                    <am3d:pos x="0" y="0" z="677031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527258" d="1000000"/>
                    <am3d:preTrans dx="-3" dy="-181085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06761" ay="1066937" az="-6321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429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a">
                <a:extLst>
                  <a:ext uri="{FF2B5EF4-FFF2-40B4-BE49-F238E27FC236}">
                    <a16:creationId xmlns:a16="http://schemas.microsoft.com/office/drawing/2014/main" id="{4DBD767C-D0BB-6003-55FE-049009A8DC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49070" y="1298993"/>
                <a:ext cx="1634760" cy="1689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n">
                <a:extLst>
                  <a:ext uri="{FF2B5EF4-FFF2-40B4-BE49-F238E27FC236}">
                    <a16:creationId xmlns:a16="http://schemas.microsoft.com/office/drawing/2014/main" id="{0EBD5CAE-C030-52E5-A721-6A6A9A2D70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777489"/>
                  </p:ext>
                </p:extLst>
              </p:nvPr>
            </p:nvGraphicFramePr>
            <p:xfrm>
              <a:off x="7855031" y="1351723"/>
              <a:ext cx="1430764" cy="156615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430764" cy="1566159"/>
                    </a:xfrm>
                    <a:prstGeom prst="rect">
                      <a:avLst/>
                    </a:prstGeom>
                  </am3d:spPr>
                  <am3d:camera>
                    <am3d:pos x="0" y="0" z="662048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938144" d="1000000"/>
                    <am3d:preTrans dx="-49" dy="-18043571" dz="-43342"/>
                    <am3d:scale>
                      <am3d:sx n="1000000" d="1000000"/>
                      <am3d:sy n="1000000" d="1000000"/>
                      <am3d:sz n="1000000" d="1000000"/>
                    </am3d:scale>
                    <am3d:rot ax="-28275" ay="-337486" az="277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54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n">
                <a:extLst>
                  <a:ext uri="{FF2B5EF4-FFF2-40B4-BE49-F238E27FC236}">
                    <a16:creationId xmlns:a16="http://schemas.microsoft.com/office/drawing/2014/main" id="{0EBD5CAE-C030-52E5-A721-6A6A9A2D70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5031" y="1351723"/>
                <a:ext cx="1430764" cy="1566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k">
                <a:extLst>
                  <a:ext uri="{FF2B5EF4-FFF2-40B4-BE49-F238E27FC236}">
                    <a16:creationId xmlns:a16="http://schemas.microsoft.com/office/drawing/2014/main" id="{07E37A13-78CF-18F5-973C-D8C5B10233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6854511"/>
                  </p:ext>
                </p:extLst>
              </p:nvPr>
            </p:nvGraphicFramePr>
            <p:xfrm>
              <a:off x="9401905" y="357961"/>
              <a:ext cx="1697467" cy="2616782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697467" cy="2616782"/>
                    </a:xfrm>
                    <a:prstGeom prst="rect">
                      <a:avLst/>
                    </a:prstGeom>
                  </am3d:spPr>
                  <am3d:camera>
                    <am3d:pos x="0" y="0" z="574679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45600" d="1000000"/>
                    <am3d:preTrans dx="0" dy="-1794004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4184" ay="368729" az="-7948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187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k">
                <a:extLst>
                  <a:ext uri="{FF2B5EF4-FFF2-40B4-BE49-F238E27FC236}">
                    <a16:creationId xmlns:a16="http://schemas.microsoft.com/office/drawing/2014/main" id="{07E37A13-78CF-18F5-973C-D8C5B10233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01905" y="357961"/>
                <a:ext cx="1697467" cy="2616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y">
                <a:extLst>
                  <a:ext uri="{FF2B5EF4-FFF2-40B4-BE49-F238E27FC236}">
                    <a16:creationId xmlns:a16="http://schemas.microsoft.com/office/drawing/2014/main" id="{2CEED39A-8B22-B468-272D-7829543F8F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4962363"/>
                  </p:ext>
                </p:extLst>
              </p:nvPr>
            </p:nvGraphicFramePr>
            <p:xfrm>
              <a:off x="11245821" y="3532056"/>
              <a:ext cx="1815589" cy="3032320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1815589" cy="3032320"/>
                    </a:xfrm>
                    <a:prstGeom prst="rect">
                      <a:avLst/>
                    </a:prstGeom>
                  </am3d:spPr>
                  <am3d:camera>
                    <am3d:pos x="0" y="0" z="571765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78432" d="1000000"/>
                    <am3d:preTrans dx="0" dy="-180166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" ay="1275269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3564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y">
                <a:extLst>
                  <a:ext uri="{FF2B5EF4-FFF2-40B4-BE49-F238E27FC236}">
                    <a16:creationId xmlns:a16="http://schemas.microsoft.com/office/drawing/2014/main" id="{2CEED39A-8B22-B468-272D-7829543F8F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45821" y="3532056"/>
                <a:ext cx="1815589" cy="30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o">
                <a:extLst>
                  <a:ext uri="{FF2B5EF4-FFF2-40B4-BE49-F238E27FC236}">
                    <a16:creationId xmlns:a16="http://schemas.microsoft.com/office/drawing/2014/main" id="{E9DB3233-2A38-6854-F683-DB2E2712CF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9640920"/>
                  </p:ext>
                </p:extLst>
              </p:nvPr>
            </p:nvGraphicFramePr>
            <p:xfrm>
              <a:off x="12602858" y="5000587"/>
              <a:ext cx="1601899" cy="155237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601899" cy="1552370"/>
                    </a:xfrm>
                    <a:prstGeom prst="rect">
                      <a:avLst/>
                    </a:prstGeom>
                  </am3d:spPr>
                  <am3d:camera>
                    <am3d:pos x="0" y="0" z="670245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64835" d="1000000"/>
                    <am3d:preTrans dx="-1" dy="-1745457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8590" ay="867589" az="-87330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2952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o">
                <a:extLst>
                  <a:ext uri="{FF2B5EF4-FFF2-40B4-BE49-F238E27FC236}">
                    <a16:creationId xmlns:a16="http://schemas.microsoft.com/office/drawing/2014/main" id="{E9DB3233-2A38-6854-F683-DB2E2712CF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602858" y="5000587"/>
                <a:ext cx="1601899" cy="1552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u">
                <a:extLst>
                  <a:ext uri="{FF2B5EF4-FFF2-40B4-BE49-F238E27FC236}">
                    <a16:creationId xmlns:a16="http://schemas.microsoft.com/office/drawing/2014/main" id="{F0992649-3BBB-0FFA-A29B-A6F65D72CE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258804"/>
                  </p:ext>
                </p:extLst>
              </p:nvPr>
            </p:nvGraphicFramePr>
            <p:xfrm>
              <a:off x="14190379" y="4984037"/>
              <a:ext cx="1355225" cy="1557466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1355225" cy="1557466"/>
                    </a:xfrm>
                    <a:prstGeom prst="rect">
                      <a:avLst/>
                    </a:prstGeom>
                  </am3d:spPr>
                  <am3d:camera>
                    <am3d:pos x="0" y="0" z="672664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843863" d="1000000"/>
                    <am3d:preTrans dx="-24" dy="-1782569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36922" ay="-1176461" az="-285872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19563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u">
                <a:extLst>
                  <a:ext uri="{FF2B5EF4-FFF2-40B4-BE49-F238E27FC236}">
                    <a16:creationId xmlns:a16="http://schemas.microsoft.com/office/drawing/2014/main" id="{F0992649-3BBB-0FFA-A29B-A6F65D72CE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190379" y="4984037"/>
                <a:ext cx="1355225" cy="1557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Knockout stars and birds">
                <a:extLst>
                  <a:ext uri="{FF2B5EF4-FFF2-40B4-BE49-F238E27FC236}">
                    <a16:creationId xmlns:a16="http://schemas.microsoft.com/office/drawing/2014/main" id="{2B89B794-8CD1-6615-64A7-DD79C2894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0175406"/>
                  </p:ext>
                </p:extLst>
              </p:nvPr>
            </p:nvGraphicFramePr>
            <p:xfrm rot="8602377">
              <a:off x="14011303" y="-1218509"/>
              <a:ext cx="5979376" cy="5103417"/>
            </p:xfrm>
            <a:graphic>
              <a:graphicData uri="http://schemas.microsoft.com/office/drawing/2017/model3d">
                <am3d:model3d r:embed="rId22">
                  <am3d:spPr>
                    <a:xfrm rot="8602377">
                      <a:off x="0" y="0"/>
                      <a:ext cx="5979376" cy="5103417"/>
                    </a:xfrm>
                    <a:prstGeom prst="rect">
                      <a:avLst/>
                    </a:prstGeom>
                  </am3d:spPr>
                  <am3d:camera>
                    <am3d:pos x="0" y="0" z="672201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24449" d="1000000"/>
                    <am3d:preTrans dx="1316099" dy="-4102878" dz="-1663540"/>
                    <am3d:scale>
                      <am3d:sx n="1000000" d="1000000"/>
                      <am3d:sy n="1000000" d="1000000"/>
                      <am3d:sz n="1000000" d="1000000"/>
                    </am3d:scale>
                    <am3d:rot ax="5139576" ay="-1560902" az="-4810849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7883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Knockout stars and birds">
                <a:extLst>
                  <a:ext uri="{FF2B5EF4-FFF2-40B4-BE49-F238E27FC236}">
                    <a16:creationId xmlns:a16="http://schemas.microsoft.com/office/drawing/2014/main" id="{2B89B794-8CD1-6615-64A7-DD79C2894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8602377">
                <a:off x="14011303" y="-1218509"/>
                <a:ext cx="5979376" cy="51034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50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9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9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39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39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39" presetClass="emph" presetSubtype="1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39" presetClass="emph" presetSubtype="1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0"/>
                            </p:stCondLst>
                            <p:childTnLst>
                              <p:par>
                                <p:cTn id="54" presetID="39" presetClass="emph" presetSubtype="1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5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5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61" presetID="39" presetClass="emph" presetSubtype="4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.0012"/>
                                          </p:val>
                                        </p:tav>
                                        <p:tav tm="2250">
                                          <p:val>
                                            <p:fltVal val="0.0098"/>
                                          </p:val>
                                        </p:tav>
                                        <p:tav tm="3370">
                                          <p:val>
                                            <p:fltVal val="0.033"/>
                                          </p:val>
                                        </p:tav>
                                        <p:tav tm="4490">
                                          <p:val>
                                            <p:fltVal val="0.0789"/>
                                          </p:val>
                                        </p:tav>
                                        <p:tav tm="5620">
                                          <p:val>
                                            <p:fltVal val="0.1548"/>
                                          </p:val>
                                        </p:tav>
                                        <p:tav tm="6740">
                                          <p:val>
                                            <p:fltVal val="0.267"/>
                                          </p:val>
                                        </p:tav>
                                        <p:tav tm="7870">
                                          <p:val>
                                            <p:fltVal val="0.4235"/>
                                          </p:val>
                                        </p:tav>
                                        <p:tav tm="8990">
                                          <p:val>
                                            <p:fltVal val="0.6337"/>
                                          </p:val>
                                        </p:tav>
                                        <p:tav tm="10110">
                                          <p:val>
                                            <p:fltVal val="0.9013"/>
                                          </p:val>
                                        </p:tav>
                                        <p:tav tm="11240">
                                          <p:val>
                                            <p:fltVal val="1.2353"/>
                                          </p:val>
                                        </p:tav>
                                        <p:tav tm="12360">
                                          <p:val>
                                            <p:fltVal val="1.647"/>
                                          </p:val>
                                        </p:tav>
                                        <p:tav tm="13480">
                                          <p:val>
                                            <p:fltVal val="2.0869"/>
                                          </p:val>
                                        </p:tav>
                                        <p:tav tm="14610">
                                          <p:val>
                                            <p:fltVal val="2.4538"/>
                                          </p:val>
                                        </p:tav>
                                        <p:tav tm="15730">
                                          <p:val>
                                            <p:fltVal val="2.7534"/>
                                          </p:val>
                                        </p:tav>
                                        <p:tav tm="16850">
                                          <p:val>
                                            <p:fltVal val="2.9876"/>
                                          </p:val>
                                        </p:tav>
                                        <p:tav tm="17980">
                                          <p:val>
                                            <p:fltVal val="3.1669"/>
                                          </p:val>
                                        </p:tav>
                                        <p:tav tm="19100">
                                          <p:val>
                                            <p:fltVal val="3.2996"/>
                                          </p:val>
                                        </p:tav>
                                        <p:tav tm="20220">
                                          <p:val>
                                            <p:fltVal val="3.3906"/>
                                          </p:val>
                                        </p:tav>
                                        <p:tav tm="21350">
                                          <p:val>
                                            <p:fltVal val="3.4488"/>
                                          </p:val>
                                        </p:tav>
                                        <p:tav tm="22470">
                                          <p:val>
                                            <p:fltVal val="3.4815"/>
                                          </p:val>
                                        </p:tav>
                                        <p:tav tm="23600">
                                          <p:val>
                                            <p:fltVal val="3.4961"/>
                                          </p:val>
                                        </p:tav>
                                        <p:tav tm="24720">
                                          <p:val>
                                            <p:fltVal val="3.4998"/>
                                          </p:val>
                                        </p:tav>
                                        <p:tav tm="25840">
                                          <p:val>
                                            <p:fltVal val="3.0301"/>
                                          </p:val>
                                        </p:tav>
                                        <p:tav tm="26970">
                                          <p:val>
                                            <p:fltVal val="0.9661"/>
                                          </p:val>
                                        </p:tav>
                                        <p:tav tm="28090">
                                          <p:val>
                                            <p:fltVal val="-2.1525"/>
                                          </p:val>
                                        </p:tav>
                                        <p:tav tm="29210">
                                          <p:val>
                                            <p:fltVal val="-6.1215"/>
                                          </p:val>
                                        </p:tav>
                                        <p:tav tm="30340">
                                          <p:val>
                                            <p:fltVal val="-10.8322"/>
                                          </p:val>
                                        </p:tav>
                                        <p:tav tm="31460">
                                          <p:val>
                                            <p:fltVal val="-16.2132"/>
                                          </p:val>
                                        </p:tav>
                                        <p:tav tm="32580">
                                          <p:val>
                                            <p:fltVal val="-22.2128"/>
                                          </p:val>
                                        </p:tav>
                                        <p:tav tm="33710">
                                          <p:val>
                                            <p:fltVal val="-28.7297"/>
                                          </p:val>
                                        </p:tav>
                                        <p:tav tm="34830">
                                          <p:val>
                                            <p:fltVal val="-35.8493"/>
                                          </p:val>
                                        </p:tav>
                                        <p:tav tm="35960">
                                          <p:val>
                                            <p:fltVal val="-43.4888"/>
                                          </p:val>
                                        </p:tav>
                                        <p:tav tm="37080">
                                          <p:val>
                                            <p:fltVal val="-51.6257"/>
                                          </p:val>
                                        </p:tav>
                                        <p:tav tm="38200">
                                          <p:val>
                                            <p:fltVal val="-60.2402"/>
                                          </p:val>
                                        </p:tav>
                                        <p:tav tm="39330">
                                          <p:val>
                                            <p:fltVal val="-69.3155"/>
                                          </p:val>
                                        </p:tav>
                                        <p:tav tm="40450">
                                          <p:val>
                                            <p:fltVal val="-78.8364"/>
                                          </p:val>
                                        </p:tav>
                                        <p:tav tm="41570">
                                          <p:val>
                                            <p:fltVal val="-88.6987"/>
                                          </p:val>
                                        </p:tav>
                                        <p:tav tm="42700">
                                          <p:val>
                                            <p:fltVal val="-99.0679"/>
                                          </p:val>
                                        </p:tav>
                                        <p:tav tm="43820">
                                          <p:val>
                                            <p:fltVal val="-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-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-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-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-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-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-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-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-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-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-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-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-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-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-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-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-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-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-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-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-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-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-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-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-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-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-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-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-363.345"/>
                                          </p:val>
                                        </p:tav>
                                        <p:tav tm="76400">
                                          <p:val>
                                            <p:fltVal val="-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-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-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-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-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-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-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-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-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-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-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-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-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-360"/>
                                          </p:val>
                                        </p:tav>
                                        <p:tav tm="92130">
                                          <p:val>
                                            <p:fltVal val="-360"/>
                                          </p:val>
                                        </p:tav>
                                        <p:tav tm="93260">
                                          <p:val>
                                            <p:fltVal val="-360"/>
                                          </p:val>
                                        </p:tav>
                                        <p:tav tm="94380">
                                          <p:val>
                                            <p:fltVal val="-360"/>
                                          </p:val>
                                        </p:tav>
                                        <p:tav tm="95510">
                                          <p:val>
                                            <p:fltVal val="-360"/>
                                          </p:val>
                                        </p:tav>
                                        <p:tav tm="96630">
                                          <p:val>
                                            <p:fltVal val="-360"/>
                                          </p:val>
                                        </p:tav>
                                        <p:tav tm="97750">
                                          <p:val>
                                            <p:fltVal val="-360"/>
                                          </p:val>
                                        </p:tav>
                                        <p:tav tm="98880">
                                          <p:val>
                                            <p:fltVal val="-360"/>
                                          </p:val>
                                        </p:tav>
                                        <p:tav tm="100000">
                                          <p:val>
                                            <p:fltVal val="-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6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2100" b="-82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6;p4">
            <a:extLst>
              <a:ext uri="{FF2B5EF4-FFF2-40B4-BE49-F238E27FC236}">
                <a16:creationId xmlns:a16="http://schemas.microsoft.com/office/drawing/2014/main" id="{9B7DDC19-6697-D12B-E0A3-FE7CEBFA3C03}"/>
              </a:ext>
            </a:extLst>
          </p:cNvPr>
          <p:cNvSpPr/>
          <p:nvPr/>
        </p:nvSpPr>
        <p:spPr>
          <a:xfrm>
            <a:off x="13316408" y="-813230"/>
            <a:ext cx="5690030" cy="5690030"/>
          </a:xfrm>
          <a:custGeom>
            <a:avLst/>
            <a:gdLst/>
            <a:ahLst/>
            <a:cxnLst/>
            <a:rect l="l" t="t" r="r" b="b"/>
            <a:pathLst>
              <a:path w="5690030" h="5690030" extrusionOk="0">
                <a:moveTo>
                  <a:pt x="0" y="0"/>
                </a:moveTo>
                <a:lnTo>
                  <a:pt x="5690031" y="0"/>
                </a:lnTo>
                <a:lnTo>
                  <a:pt x="5690031" y="5690030"/>
                </a:lnTo>
                <a:lnTo>
                  <a:pt x="0" y="5690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BDC23-62E3-C86C-EC30-42958F27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204" y="2905125"/>
            <a:ext cx="8927592" cy="394335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it-IT" sz="9600" b="0" i="0" u="none" strike="noStrike" cap="none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I. TỔNG QUAN VỀ AI:</a:t>
            </a:r>
            <a:endParaRPr lang="vi-VN" sz="9600" dirty="0"/>
          </a:p>
        </p:txBody>
      </p:sp>
      <p:sp>
        <p:nvSpPr>
          <p:cNvPr id="11" name="Google Shape;147;p4">
            <a:extLst>
              <a:ext uri="{FF2B5EF4-FFF2-40B4-BE49-F238E27FC236}">
                <a16:creationId xmlns:a16="http://schemas.microsoft.com/office/drawing/2014/main" id="{765486D5-E698-B9A1-454C-954D7856A155}"/>
              </a:ext>
            </a:extLst>
          </p:cNvPr>
          <p:cNvSpPr/>
          <p:nvPr/>
        </p:nvSpPr>
        <p:spPr>
          <a:xfrm rot="7981343">
            <a:off x="15411500" y="-658813"/>
            <a:ext cx="2959027" cy="3025563"/>
          </a:xfrm>
          <a:custGeom>
            <a:avLst/>
            <a:gdLst/>
            <a:ahLst/>
            <a:cxnLst/>
            <a:rect l="l" t="t" r="r" b="b"/>
            <a:pathLst>
              <a:path w="3195666" h="3244331" extrusionOk="0">
                <a:moveTo>
                  <a:pt x="0" y="0"/>
                </a:moveTo>
                <a:lnTo>
                  <a:pt x="3195666" y="0"/>
                </a:lnTo>
                <a:lnTo>
                  <a:pt x="3195666" y="3244331"/>
                </a:lnTo>
                <a:lnTo>
                  <a:pt x="0" y="32443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15" name="Google Shape;149;p4">
            <a:extLst>
              <a:ext uri="{FF2B5EF4-FFF2-40B4-BE49-F238E27FC236}">
                <a16:creationId xmlns:a16="http://schemas.microsoft.com/office/drawing/2014/main" id="{D3DF3EC2-050D-E527-887F-51F16609005F}"/>
              </a:ext>
            </a:extLst>
          </p:cNvPr>
          <p:cNvSpPr/>
          <p:nvPr/>
        </p:nvSpPr>
        <p:spPr>
          <a:xfrm rot="9806967" flipV="1">
            <a:off x="-1504596" y="5687217"/>
            <a:ext cx="4292444" cy="3266056"/>
          </a:xfrm>
          <a:custGeom>
            <a:avLst/>
            <a:gdLst/>
            <a:ahLst/>
            <a:cxnLst/>
            <a:rect l="l" t="t" r="r" b="b"/>
            <a:pathLst>
              <a:path w="5053911" h="4725407" extrusionOk="0">
                <a:moveTo>
                  <a:pt x="0" y="0"/>
                </a:moveTo>
                <a:lnTo>
                  <a:pt x="5053911" y="0"/>
                </a:lnTo>
                <a:lnTo>
                  <a:pt x="5053911" y="4725407"/>
                </a:lnTo>
                <a:lnTo>
                  <a:pt x="0" y="47254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sp>
        <p:nvSpPr>
          <p:cNvPr id="17" name="Google Shape;151;p4">
            <a:extLst>
              <a:ext uri="{FF2B5EF4-FFF2-40B4-BE49-F238E27FC236}">
                <a16:creationId xmlns:a16="http://schemas.microsoft.com/office/drawing/2014/main" id="{8FBC883A-C881-EA5A-E641-B614BFE034E2}"/>
              </a:ext>
            </a:extLst>
          </p:cNvPr>
          <p:cNvSpPr/>
          <p:nvPr/>
        </p:nvSpPr>
        <p:spPr>
          <a:xfrm rot="527032">
            <a:off x="-918015" y="-1567877"/>
            <a:ext cx="6580532" cy="4045630"/>
          </a:xfrm>
          <a:custGeom>
            <a:avLst/>
            <a:gdLst/>
            <a:ahLst/>
            <a:cxnLst/>
            <a:rect l="l" t="t" r="r" b="b"/>
            <a:pathLst>
              <a:path w="6048000" h="4369680" extrusionOk="0">
                <a:moveTo>
                  <a:pt x="0" y="0"/>
                </a:moveTo>
                <a:lnTo>
                  <a:pt x="6048000" y="0"/>
                </a:lnTo>
                <a:lnTo>
                  <a:pt x="6048000" y="4369680"/>
                </a:lnTo>
                <a:lnTo>
                  <a:pt x="0" y="4369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18" name="Google Shape;151;p4">
            <a:extLst>
              <a:ext uri="{FF2B5EF4-FFF2-40B4-BE49-F238E27FC236}">
                <a16:creationId xmlns:a16="http://schemas.microsoft.com/office/drawing/2014/main" id="{E086EEF7-A1E9-066E-6B4D-CE834DCF3646}"/>
              </a:ext>
            </a:extLst>
          </p:cNvPr>
          <p:cNvSpPr/>
          <p:nvPr/>
        </p:nvSpPr>
        <p:spPr>
          <a:xfrm rot="1269126">
            <a:off x="12792419" y="6344653"/>
            <a:ext cx="6214195" cy="4501002"/>
          </a:xfrm>
          <a:custGeom>
            <a:avLst/>
            <a:gdLst/>
            <a:ahLst/>
            <a:cxnLst/>
            <a:rect l="l" t="t" r="r" b="b"/>
            <a:pathLst>
              <a:path w="6048000" h="4369680" extrusionOk="0">
                <a:moveTo>
                  <a:pt x="0" y="0"/>
                </a:moveTo>
                <a:lnTo>
                  <a:pt x="6048000" y="0"/>
                </a:lnTo>
                <a:lnTo>
                  <a:pt x="6048000" y="4369680"/>
                </a:lnTo>
                <a:lnTo>
                  <a:pt x="0" y="4369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9B3211F-EE7D-B401-880A-A5C050AD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EB6759B-5455-220D-B452-3D11A55B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BBFB63F-6756-2099-8144-72FF4B15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3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A241E9-5589-4C65-98C9-16B4E1A7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81380-0244-4FA7-9D7E-DA1B39F9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E64FA-07E7-4EE6-9C62-AB473F88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9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152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316" r="-3315"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sp>
        <p:nvSpPr>
          <p:cNvPr id="162" name="Google Shape;162;p5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>
            <a:off x="3945751" y="-3864223"/>
            <a:ext cx="10286999" cy="18178501"/>
          </a:xfrm>
          <a:custGeom>
            <a:avLst/>
            <a:gdLst/>
            <a:ahLst/>
            <a:cxnLst/>
            <a:rect l="l" t="t" r="r" b="b"/>
            <a:pathLst>
              <a:path w="18342104" h="18342104" extrusionOk="0">
                <a:moveTo>
                  <a:pt x="0" y="0"/>
                </a:moveTo>
                <a:lnTo>
                  <a:pt x="18342104" y="0"/>
                </a:lnTo>
                <a:lnTo>
                  <a:pt x="18342104" y="18342104"/>
                </a:lnTo>
                <a:lnTo>
                  <a:pt x="0" y="1834210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txBody>
          <a:bodyPr/>
          <a:lstStyle/>
          <a:p>
            <a:endParaRPr lang="vi-VN" dirty="0"/>
          </a:p>
        </p:txBody>
      </p:sp>
      <p:sp>
        <p:nvSpPr>
          <p:cNvPr id="163" name="Google Shape;163;p5"/>
          <p:cNvSpPr/>
          <p:nvPr/>
        </p:nvSpPr>
        <p:spPr>
          <a:xfrm rot="-2601590">
            <a:off x="-405636" y="-719299"/>
            <a:ext cx="6256127" cy="6295473"/>
          </a:xfrm>
          <a:custGeom>
            <a:avLst/>
            <a:gdLst/>
            <a:ahLst/>
            <a:cxnLst/>
            <a:rect l="l" t="t" r="r" b="b"/>
            <a:pathLst>
              <a:path w="6256127" h="6295473" extrusionOk="0">
                <a:moveTo>
                  <a:pt x="0" y="0"/>
                </a:moveTo>
                <a:lnTo>
                  <a:pt x="6256127" y="0"/>
                </a:lnTo>
                <a:lnTo>
                  <a:pt x="6256127" y="6295474"/>
                </a:lnTo>
                <a:lnTo>
                  <a:pt x="0" y="6295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/>
          </a:p>
        </p:txBody>
      </p:sp>
      <p:sp>
        <p:nvSpPr>
          <p:cNvPr id="164" name="Google Shape;164;p5"/>
          <p:cNvSpPr>
            <a:spLocks/>
          </p:cNvSpPr>
          <p:nvPr/>
        </p:nvSpPr>
        <p:spPr>
          <a:xfrm>
            <a:off x="-22861" y="176595"/>
            <a:ext cx="5639200" cy="5005207"/>
          </a:xfrm>
          <a:custGeom>
            <a:avLst/>
            <a:gdLst/>
            <a:ahLst/>
            <a:cxnLst/>
            <a:rect l="l" t="t" r="r" b="b"/>
            <a:pathLst>
              <a:path w="5639200" h="5005207" extrusionOk="0">
                <a:moveTo>
                  <a:pt x="0" y="0"/>
                </a:moveTo>
                <a:lnTo>
                  <a:pt x="5639201" y="0"/>
                </a:lnTo>
                <a:lnTo>
                  <a:pt x="5639201" y="5005208"/>
                </a:lnTo>
                <a:lnTo>
                  <a:pt x="0" y="5005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 dirty="0"/>
          </a:p>
        </p:txBody>
      </p:sp>
      <p:sp>
        <p:nvSpPr>
          <p:cNvPr id="165" name="Google Shape;165;p5"/>
          <p:cNvSpPr txBox="1"/>
          <p:nvPr/>
        </p:nvSpPr>
        <p:spPr>
          <a:xfrm>
            <a:off x="10042711" y="707258"/>
            <a:ext cx="6332898" cy="283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5" b="1" i="0" u="none" strike="noStrike" cap="none" dirty="0">
                <a:solidFill>
                  <a:srgbClr val="FF66C4"/>
                </a:solidFill>
                <a:latin typeface="Bebas Neue"/>
                <a:ea typeface="Bebas Neue"/>
                <a:cs typeface="Bebas Neue"/>
                <a:sym typeface="Bebas Neue"/>
              </a:rPr>
              <a:t>AI</a:t>
            </a:r>
            <a:endParaRPr dirty="0"/>
          </a:p>
        </p:txBody>
      </p:sp>
      <p:sp>
        <p:nvSpPr>
          <p:cNvPr id="166" name="Google Shape;166;p5"/>
          <p:cNvSpPr txBox="1"/>
          <p:nvPr/>
        </p:nvSpPr>
        <p:spPr>
          <a:xfrm rot="-599087">
            <a:off x="9528788" y="1124918"/>
            <a:ext cx="8248175" cy="123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 u="none" strike="noStrike" cap="none" dirty="0" err="1">
                <a:solidFill>
                  <a:schemeClr val="tx1">
                    <a:lumMod val="8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guet Script" panose="00000500000000000000" pitchFamily="2" charset="0"/>
                <a:ea typeface="Arial"/>
                <a:cs typeface="Arial"/>
                <a:sym typeface="Arial"/>
              </a:rPr>
              <a:t>Là</a:t>
            </a:r>
            <a:r>
              <a:rPr lang="en-US" sz="11500" b="0" i="0" u="none" strike="noStrike" cap="none" dirty="0">
                <a:solidFill>
                  <a:schemeClr val="tx1">
                    <a:lumMod val="8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guet Script" panose="00000500000000000000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1500" b="0" i="0" u="none" strike="noStrike" cap="none" dirty="0" err="1">
                <a:solidFill>
                  <a:schemeClr val="tx1">
                    <a:lumMod val="8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guet Script" panose="00000500000000000000" pitchFamily="2" charset="0"/>
                <a:ea typeface="Arial"/>
                <a:cs typeface="Arial"/>
                <a:sym typeface="Arial"/>
              </a:rPr>
              <a:t>gì</a:t>
            </a:r>
            <a:r>
              <a:rPr lang="en-US" sz="11500" b="0" i="0" u="none" strike="noStrike" cap="none" dirty="0">
                <a:solidFill>
                  <a:schemeClr val="tx1">
                    <a:lumMod val="8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guet Script" panose="00000500000000000000" pitchFamily="2" charset="0"/>
                <a:ea typeface="Arial"/>
                <a:cs typeface="Arial"/>
                <a:sym typeface="Arial"/>
              </a:rPr>
              <a:t> ?</a:t>
            </a:r>
            <a:endParaRPr sz="1100" dirty="0">
              <a:solidFill>
                <a:schemeClr val="tx1">
                  <a:lumMod val="8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aguet Script" panose="00000500000000000000" pitchFamily="2" charset="0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8495261" y="3280732"/>
            <a:ext cx="9956344" cy="127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35145" marR="0" lvl="1" indent="-917571" algn="just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99"/>
              <a:buFont typeface="Arial"/>
              <a:buChar char="•"/>
            </a:pPr>
            <a:r>
              <a:rPr lang="en-US" sz="8499" b="0" i="0" u="none" strike="noStrike" cap="none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Định</a:t>
            </a:r>
            <a:r>
              <a:rPr lang="en-US" sz="8499" b="0" i="0" u="none" strike="noStrike" cap="none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8499" b="0" i="0" u="none" strike="noStrike" cap="none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nghĩa</a:t>
            </a:r>
            <a:r>
              <a:rPr lang="en-US" sz="8499" b="0" i="0" u="none" strike="noStrike" cap="none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:</a:t>
            </a:r>
            <a:endParaRPr dirty="0"/>
          </a:p>
        </p:txBody>
      </p:sp>
      <p:sp>
        <p:nvSpPr>
          <p:cNvPr id="168" name="Google Shape;168;p5"/>
          <p:cNvSpPr txBox="1"/>
          <p:nvPr/>
        </p:nvSpPr>
        <p:spPr>
          <a:xfrm>
            <a:off x="2513395" y="5158732"/>
            <a:ext cx="13940922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Trí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tuệ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nhân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tạo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(AI)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là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một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lĩnh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vực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trong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khoa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học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máy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tính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nhằm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tạo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ra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các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hệ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thống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và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thiết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bị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có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khả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năng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tự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động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học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và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thực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hiện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các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nhiệm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vụ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thông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minh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mà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trước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đó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chỉ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có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con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người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mới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có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thể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dirty="0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thực</a:t>
            </a:r>
            <a:r>
              <a:rPr lang="en-US" sz="4000" b="1" i="0" u="none" strike="noStrike" cap="none" dirty="0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000" b="1" i="0" u="none" strike="noStrike" cap="none" err="1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hiện</a:t>
            </a:r>
            <a:r>
              <a:rPr lang="en-US" sz="4000" b="1" i="0" u="none" strike="noStrike" cap="none">
                <a:solidFill>
                  <a:srgbClr val="F8F6F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được.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C7E357-0FA1-C2D2-AD5B-C0DA712E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425" y="333690"/>
            <a:ext cx="9225470" cy="452859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F1B8F-C386-958A-5161-52E20476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10" y="419237"/>
            <a:ext cx="7865545" cy="96379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9EEFBA-C712-2FA1-AD1B-020A81A4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FCFB91-0C83-90AF-1639-D195D96C1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5B4F1A-1B56-3226-9621-EEE6DE6B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5" grpId="0"/>
      <p:bldP spid="166" grpId="0"/>
      <p:bldP spid="167" grpId="0"/>
      <p:bldP spid="1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/>
          <p:nvPr/>
        </p:nvSpPr>
        <p:spPr>
          <a:xfrm>
            <a:off x="2226422" y="2496053"/>
            <a:ext cx="9099614" cy="1148590"/>
          </a:xfrm>
          <a:custGeom>
            <a:avLst/>
            <a:gdLst/>
            <a:ahLst/>
            <a:cxnLst/>
            <a:rect l="l" t="t" r="r" b="b"/>
            <a:pathLst>
              <a:path w="14534173" h="2311400" extrusionOk="0">
                <a:moveTo>
                  <a:pt x="14229373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2006600"/>
                </a:lnTo>
                <a:cubicBezTo>
                  <a:pt x="0" y="2175510"/>
                  <a:pt x="135890" y="2311400"/>
                  <a:pt x="304800" y="2311400"/>
                </a:cubicBezTo>
                <a:lnTo>
                  <a:pt x="14229373" y="2311400"/>
                </a:lnTo>
                <a:cubicBezTo>
                  <a:pt x="14398282" y="2311400"/>
                  <a:pt x="14534173" y="2175510"/>
                  <a:pt x="14534173" y="2006600"/>
                </a:cubicBezTo>
                <a:lnTo>
                  <a:pt x="14534173" y="304800"/>
                </a:lnTo>
                <a:cubicBezTo>
                  <a:pt x="14534173" y="135890"/>
                  <a:pt x="14398282" y="0"/>
                  <a:pt x="14229373" y="0"/>
                </a:cubicBezTo>
                <a:close/>
              </a:path>
            </a:pathLst>
          </a:custGeom>
          <a:gradFill>
            <a:gsLst>
              <a:gs pos="0">
                <a:srgbClr val="CDFFD8"/>
              </a:gs>
              <a:gs pos="100000">
                <a:srgbClr val="94B9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>
            <a:off x="2226422" y="4224034"/>
            <a:ext cx="9099615" cy="1237720"/>
          </a:xfrm>
          <a:custGeom>
            <a:avLst/>
            <a:gdLst/>
            <a:ahLst/>
            <a:cxnLst/>
            <a:rect l="l" t="t" r="r" b="b"/>
            <a:pathLst>
              <a:path w="17553304" h="2387582" extrusionOk="0">
                <a:moveTo>
                  <a:pt x="1724850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2082782"/>
                </a:lnTo>
                <a:cubicBezTo>
                  <a:pt x="0" y="2251692"/>
                  <a:pt x="135890" y="2387582"/>
                  <a:pt x="304800" y="2387582"/>
                </a:cubicBezTo>
                <a:lnTo>
                  <a:pt x="17248504" y="2387582"/>
                </a:lnTo>
                <a:cubicBezTo>
                  <a:pt x="17417414" y="2387582"/>
                  <a:pt x="17553304" y="2251692"/>
                  <a:pt x="17553304" y="2082782"/>
                </a:cubicBezTo>
                <a:lnTo>
                  <a:pt x="17553304" y="304800"/>
                </a:lnTo>
                <a:cubicBezTo>
                  <a:pt x="17553304" y="135890"/>
                  <a:pt x="17417414" y="0"/>
                  <a:pt x="17248504" y="0"/>
                </a:cubicBezTo>
                <a:close/>
              </a:path>
            </a:pathLst>
          </a:custGeom>
          <a:gradFill>
            <a:gsLst>
              <a:gs pos="0">
                <a:srgbClr val="FFF7AD"/>
              </a:gs>
              <a:gs pos="100000">
                <a:srgbClr val="FFA9F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>
            <a:off x="2226421" y="7997696"/>
            <a:ext cx="9099615" cy="1260604"/>
          </a:xfrm>
          <a:custGeom>
            <a:avLst/>
            <a:gdLst/>
            <a:ahLst/>
            <a:cxnLst/>
            <a:rect l="l" t="t" r="r" b="b"/>
            <a:pathLst>
              <a:path w="11330624" h="2536815" extrusionOk="0">
                <a:moveTo>
                  <a:pt x="11025824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2232015"/>
                </a:lnTo>
                <a:cubicBezTo>
                  <a:pt x="0" y="2400925"/>
                  <a:pt x="135890" y="2536815"/>
                  <a:pt x="304800" y="2536815"/>
                </a:cubicBezTo>
                <a:lnTo>
                  <a:pt x="11025824" y="2536815"/>
                </a:lnTo>
                <a:cubicBezTo>
                  <a:pt x="11194734" y="2536815"/>
                  <a:pt x="11330624" y="2400925"/>
                  <a:pt x="11330624" y="2232015"/>
                </a:cubicBezTo>
                <a:lnTo>
                  <a:pt x="11330624" y="304800"/>
                </a:lnTo>
                <a:cubicBezTo>
                  <a:pt x="11330624" y="135890"/>
                  <a:pt x="11194734" y="0"/>
                  <a:pt x="11025824" y="0"/>
                </a:cubicBezTo>
                <a:close/>
              </a:path>
            </a:pathLst>
          </a:custGeom>
          <a:gradFill>
            <a:gsLst>
              <a:gs pos="0">
                <a:srgbClr val="8C52FF"/>
              </a:gs>
              <a:gs pos="100000">
                <a:srgbClr val="5CE1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2201396" y="6204704"/>
            <a:ext cx="9124640" cy="1276308"/>
          </a:xfrm>
          <a:custGeom>
            <a:avLst/>
            <a:gdLst/>
            <a:ahLst/>
            <a:cxnLst/>
            <a:rect l="l" t="t" r="r" b="b"/>
            <a:pathLst>
              <a:path w="10667270" h="2311400" extrusionOk="0">
                <a:moveTo>
                  <a:pt x="10362470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2006600"/>
                </a:lnTo>
                <a:cubicBezTo>
                  <a:pt x="0" y="2175510"/>
                  <a:pt x="135890" y="2311400"/>
                  <a:pt x="304800" y="2311400"/>
                </a:cubicBezTo>
                <a:lnTo>
                  <a:pt x="10362470" y="2311400"/>
                </a:lnTo>
                <a:cubicBezTo>
                  <a:pt x="10531380" y="2311400"/>
                  <a:pt x="10667270" y="2175510"/>
                  <a:pt x="10667270" y="2006600"/>
                </a:cubicBezTo>
                <a:lnTo>
                  <a:pt x="10667270" y="304800"/>
                </a:lnTo>
                <a:cubicBezTo>
                  <a:pt x="10667270" y="135890"/>
                  <a:pt x="10531380" y="0"/>
                  <a:pt x="10362470" y="0"/>
                </a:cubicBezTo>
                <a:close/>
              </a:path>
            </a:pathLst>
          </a:custGeom>
          <a:gradFill>
            <a:gsLst>
              <a:gs pos="0">
                <a:srgbClr val="FF66C4"/>
              </a:gs>
              <a:gs pos="100000">
                <a:srgbClr val="FFDE5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181;p6"/>
          <p:cNvCxnSpPr/>
          <p:nvPr/>
        </p:nvCxnSpPr>
        <p:spPr>
          <a:xfrm rot="10800000">
            <a:off x="1352550" y="2995692"/>
            <a:ext cx="19460" cy="5689866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Google Shape;182;p6"/>
          <p:cNvCxnSpPr/>
          <p:nvPr/>
        </p:nvCxnSpPr>
        <p:spPr>
          <a:xfrm>
            <a:off x="1362280" y="3015152"/>
            <a:ext cx="521569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3" name="Google Shape;183;p6"/>
          <p:cNvCxnSpPr/>
          <p:nvPr/>
        </p:nvCxnSpPr>
        <p:spPr>
          <a:xfrm>
            <a:off x="1372010" y="8666098"/>
            <a:ext cx="521569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" name="Google Shape;184;p6"/>
          <p:cNvCxnSpPr/>
          <p:nvPr/>
        </p:nvCxnSpPr>
        <p:spPr>
          <a:xfrm>
            <a:off x="1372010" y="4861944"/>
            <a:ext cx="521569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Google Shape;185;p6"/>
          <p:cNvCxnSpPr/>
          <p:nvPr/>
        </p:nvCxnSpPr>
        <p:spPr>
          <a:xfrm>
            <a:off x="1372010" y="6872044"/>
            <a:ext cx="521569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Google Shape;186;p6"/>
          <p:cNvSpPr txBox="1"/>
          <p:nvPr/>
        </p:nvSpPr>
        <p:spPr>
          <a:xfrm>
            <a:off x="1638737" y="419100"/>
            <a:ext cx="1501633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chemeClr val="tx2"/>
                </a:solidFill>
                <a:latin typeface="Paytone One"/>
                <a:ea typeface="Paytone One"/>
                <a:cs typeface="Paytone One"/>
                <a:sym typeface="Paytone One"/>
              </a:rPr>
              <a:t>3. MỘT SỐ KHÁI NIỆM CƠ BẢN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84053" y="2976577"/>
            <a:ext cx="5500887" cy="649268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 txBox="1"/>
          <p:nvPr/>
        </p:nvSpPr>
        <p:spPr>
          <a:xfrm>
            <a:off x="2664555" y="6335026"/>
            <a:ext cx="762695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Thị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giác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máy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tính</a:t>
            </a:r>
            <a:endParaRPr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2745264" y="4309928"/>
            <a:ext cx="841803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Xử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lí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ngôn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ngữ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tự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nhiên</a:t>
            </a:r>
            <a:endParaRPr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3124200" y="2522131"/>
            <a:ext cx="729507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AI </a:t>
            </a:r>
            <a:r>
              <a:rPr lang="en-US" sz="45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yếu</a:t>
            </a:r>
            <a:r>
              <a:rPr lang="en-US" sz="45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, AI </a:t>
            </a:r>
            <a:r>
              <a:rPr lang="en-US" sz="4500" b="1" i="0" u="none" strike="noStrike" cap="none" dirty="0" err="1">
                <a:solidFill>
                  <a:schemeClr val="bg1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mạnh</a:t>
            </a:r>
            <a:endParaRPr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2529782" y="8158266"/>
            <a:ext cx="81573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Học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máy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,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học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harmonman"/>
                <a:cs typeface="Times New Roman" panose="02020603050405020304" pitchFamily="18" charset="0"/>
                <a:sym typeface="Charmonman"/>
              </a:rPr>
              <a:t>sâu</a:t>
            </a:r>
            <a:endParaRPr sz="4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1D5F6-4129-8C2B-83F9-608814522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EDD5B-1FC3-80C3-E834-FFD763DF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90CAD-A2B8-E20B-418B-538E121C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78" grpId="0" animBg="1"/>
      <p:bldP spid="179" grpId="0" animBg="1"/>
      <p:bldP spid="180" grpId="0" animBg="1"/>
      <p:bldP spid="1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txBody>
          <a:bodyPr/>
          <a:lstStyle/>
          <a:p>
            <a:endParaRPr lang="vi-VN"/>
          </a:p>
        </p:txBody>
      </p:sp>
      <p:grpSp>
        <p:nvGrpSpPr>
          <p:cNvPr id="201" name="Google Shape;201;p7"/>
          <p:cNvGrpSpPr/>
          <p:nvPr/>
        </p:nvGrpSpPr>
        <p:grpSpPr>
          <a:xfrm>
            <a:off x="6956898" y="8945328"/>
            <a:ext cx="4852018" cy="1034003"/>
            <a:chOff x="0" y="-38100"/>
            <a:chExt cx="2006936" cy="427694"/>
          </a:xfrm>
        </p:grpSpPr>
        <p:sp>
          <p:nvSpPr>
            <p:cNvPr id="202" name="Google Shape;202;p7"/>
            <p:cNvSpPr/>
            <p:nvPr/>
          </p:nvSpPr>
          <p:spPr>
            <a:xfrm>
              <a:off x="0" y="0"/>
              <a:ext cx="2006936" cy="389594"/>
            </a:xfrm>
            <a:custGeom>
              <a:avLst/>
              <a:gdLst/>
              <a:ahLst/>
              <a:cxnLst/>
              <a:rect l="l" t="t" r="r" b="b"/>
              <a:pathLst>
                <a:path w="2006936" h="389594" extrusionOk="0">
                  <a:moveTo>
                    <a:pt x="1803736" y="0"/>
                  </a:moveTo>
                  <a:cubicBezTo>
                    <a:pt x="1915960" y="0"/>
                    <a:pt x="2006936" y="87214"/>
                    <a:pt x="2006936" y="194797"/>
                  </a:cubicBezTo>
                  <a:cubicBezTo>
                    <a:pt x="2006936" y="302380"/>
                    <a:pt x="1915960" y="389594"/>
                    <a:pt x="1803736" y="389594"/>
                  </a:cubicBezTo>
                  <a:lnTo>
                    <a:pt x="203200" y="389594"/>
                  </a:lnTo>
                  <a:cubicBezTo>
                    <a:pt x="90976" y="389594"/>
                    <a:pt x="0" y="302380"/>
                    <a:pt x="0" y="194797"/>
                  </a:cubicBezTo>
                  <a:cubicBezTo>
                    <a:pt x="0" y="87214"/>
                    <a:pt x="90976" y="0"/>
                    <a:pt x="203200" y="0"/>
                  </a:cubicBezTo>
                  <a:close/>
                </a:path>
              </a:pathLst>
            </a:custGeom>
            <a:gradFill>
              <a:gsLst>
                <a:gs pos="0">
                  <a:srgbClr val="CDFFD8"/>
                </a:gs>
                <a:gs pos="100000">
                  <a:srgbClr val="94B9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 txBox="1"/>
            <p:nvPr/>
          </p:nvSpPr>
          <p:spPr>
            <a:xfrm>
              <a:off x="0" y="-38100"/>
              <a:ext cx="2006936" cy="427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7"/>
          <p:cNvSpPr txBox="1"/>
          <p:nvPr/>
        </p:nvSpPr>
        <p:spPr>
          <a:xfrm>
            <a:off x="6040967" y="3694432"/>
            <a:ext cx="9088591" cy="216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-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Còn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được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gọi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là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AI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hẹp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,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đề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cập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đến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các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ứng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dụng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AI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được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thiết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kế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đặc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biệt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để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tự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động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hóa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các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tác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vụ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đòi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hỏi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một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kỹ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năng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nhận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thức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cụ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thể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5687281" y="6735378"/>
            <a:ext cx="1023159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-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Từ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“</a:t>
            </a:r>
            <a:r>
              <a:rPr lang="en-US" sz="3600" b="1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yếu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”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chỉ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ra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rằng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các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ứng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dụng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này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tập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trung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vào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một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chức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năng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nhận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thức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cụ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thể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hoặc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hẹp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 panose="02020603050405020304" pitchFamily="18" charset="0"/>
                <a:ea typeface="Noto Sans"/>
                <a:cs typeface="Times New Roman" panose="02020603050405020304" pitchFamily="18" charset="0"/>
                <a:sym typeface="Noto Sans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8085870" y="9099281"/>
            <a:ext cx="259407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 err="1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Khái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 </a:t>
            </a:r>
            <a:r>
              <a:rPr lang="en-US" sz="4500" b="1" i="0" u="none" strike="noStrike" cap="none" dirty="0" err="1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niệm</a:t>
            </a:r>
            <a:r>
              <a:rPr lang="en-US" sz="4500" b="1" i="0" u="none" strike="noStrike" cap="none" dirty="0">
                <a:solidFill>
                  <a:srgbClr val="000000"/>
                </a:solidFill>
                <a:latin typeface="Charmonman"/>
                <a:ea typeface="Charmonman"/>
                <a:cs typeface="Charmonman"/>
                <a:sym typeface="Charmonman"/>
              </a:rPr>
              <a:t>:</a:t>
            </a:r>
            <a:endParaRPr dirty="0"/>
          </a:p>
        </p:txBody>
      </p:sp>
      <p:sp>
        <p:nvSpPr>
          <p:cNvPr id="209" name="Google Shape;209;p7"/>
          <p:cNvSpPr txBox="1"/>
          <p:nvPr/>
        </p:nvSpPr>
        <p:spPr>
          <a:xfrm>
            <a:off x="453859" y="-2109772"/>
            <a:ext cx="2566625" cy="590918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00" b="1" i="0" u="none" strike="noStrike" cap="none" dirty="0">
                <a:solidFill>
                  <a:srgbClr val="C8FF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Arial"/>
                <a:sym typeface="Arial"/>
              </a:rPr>
              <a:t>a</a:t>
            </a:r>
            <a:r>
              <a:rPr lang="en-US" sz="31999" b="1" i="0" u="none" strike="noStrike" cap="none" dirty="0">
                <a:solidFill>
                  <a:srgbClr val="C8FF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guet Script" panose="00000500000000000000" pitchFamily="2" charset="0"/>
                <a:ea typeface="Arial"/>
                <a:cs typeface="Arial"/>
                <a:sym typeface="Arial"/>
              </a:rPr>
              <a:t>.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guet Script" panose="00000500000000000000" pitchFamily="2" charset="0"/>
            </a:endParaRP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93D9ABD6-1F04-B3CC-4312-8F066F4AE60A}"/>
              </a:ext>
            </a:extLst>
          </p:cNvPr>
          <p:cNvSpPr/>
          <p:nvPr/>
        </p:nvSpPr>
        <p:spPr>
          <a:xfrm>
            <a:off x="763607" y="3147916"/>
            <a:ext cx="4513753" cy="4588843"/>
          </a:xfrm>
          <a:custGeom>
            <a:avLst/>
            <a:gdLst/>
            <a:ahLst/>
            <a:cxnLst/>
            <a:rect l="l" t="t" r="r" b="b"/>
            <a:pathLst>
              <a:path w="4513753" h="4588843">
                <a:moveTo>
                  <a:pt x="0" y="0"/>
                </a:moveTo>
                <a:lnTo>
                  <a:pt x="4513753" y="0"/>
                </a:lnTo>
                <a:lnTo>
                  <a:pt x="4513753" y="4588842"/>
                </a:lnTo>
                <a:lnTo>
                  <a:pt x="0" y="45888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E38DC-B6D2-C229-E3BA-108C85732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/>
              <a:t>20/10/2023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5046C-D251-B75B-A8ED-B5E78CDE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Nhóm K2S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03819-72B0-A8C9-2687-E5D1EEFE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045932-461A-4374-ABCD-55D44574BFB9}"/>
              </a:ext>
            </a:extLst>
          </p:cNvPr>
          <p:cNvSpPr/>
          <p:nvPr/>
        </p:nvSpPr>
        <p:spPr>
          <a:xfrm>
            <a:off x="6273312" y="119169"/>
            <a:ext cx="6219190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0" i="0" u="none" strike="noStrike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AI </a:t>
            </a:r>
            <a:r>
              <a:rPr lang="en-US" sz="16600" b="0" i="0" u="none" strike="noStrike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yếu</a:t>
            </a:r>
            <a:endParaRPr lang="en-US" sz="166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7" grpId="0"/>
      <p:bldP spid="208" grpId="0"/>
      <p:bldP spid="209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2451428" y="3632620"/>
            <a:ext cx="4021505" cy="990829"/>
          </a:xfrm>
          <a:custGeom>
            <a:avLst/>
            <a:gdLst/>
            <a:ahLst/>
            <a:cxnLst/>
            <a:rect l="l" t="t" r="r" b="b"/>
            <a:pathLst>
              <a:path w="9381340" h="2311400" extrusionOk="0">
                <a:moveTo>
                  <a:pt x="9076540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2006600"/>
                </a:lnTo>
                <a:cubicBezTo>
                  <a:pt x="0" y="2175510"/>
                  <a:pt x="135890" y="2311400"/>
                  <a:pt x="304800" y="2311400"/>
                </a:cubicBezTo>
                <a:lnTo>
                  <a:pt x="9076540" y="2311400"/>
                </a:lnTo>
                <a:cubicBezTo>
                  <a:pt x="9245450" y="2311400"/>
                  <a:pt x="9381340" y="2175510"/>
                  <a:pt x="9381340" y="2006600"/>
                </a:cubicBezTo>
                <a:lnTo>
                  <a:pt x="9381340" y="304800"/>
                </a:lnTo>
                <a:cubicBezTo>
                  <a:pt x="9381340" y="135890"/>
                  <a:pt x="9245450" y="0"/>
                  <a:pt x="9076540" y="0"/>
                </a:cubicBezTo>
                <a:close/>
              </a:path>
            </a:pathLst>
          </a:custGeom>
          <a:solidFill>
            <a:srgbClr val="D2FF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2451428" y="4978649"/>
            <a:ext cx="2827756" cy="945155"/>
          </a:xfrm>
          <a:custGeom>
            <a:avLst/>
            <a:gdLst/>
            <a:ahLst/>
            <a:cxnLst/>
            <a:rect l="l" t="t" r="r" b="b"/>
            <a:pathLst>
              <a:path w="6915347" h="2311400" extrusionOk="0">
                <a:moveTo>
                  <a:pt x="6610547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2006600"/>
                </a:lnTo>
                <a:cubicBezTo>
                  <a:pt x="0" y="2175510"/>
                  <a:pt x="135890" y="2311400"/>
                  <a:pt x="304800" y="2311400"/>
                </a:cubicBezTo>
                <a:lnTo>
                  <a:pt x="6610547" y="2311400"/>
                </a:lnTo>
                <a:cubicBezTo>
                  <a:pt x="6779457" y="2311400"/>
                  <a:pt x="6915347" y="2175510"/>
                  <a:pt x="6915347" y="2006600"/>
                </a:cubicBezTo>
                <a:lnTo>
                  <a:pt x="6915347" y="304800"/>
                </a:lnTo>
                <a:cubicBezTo>
                  <a:pt x="6915347" y="135890"/>
                  <a:pt x="6779457" y="0"/>
                  <a:pt x="6610547" y="0"/>
                </a:cubicBezTo>
                <a:close/>
              </a:path>
            </a:pathLst>
          </a:custGeom>
          <a:solidFill>
            <a:srgbClr val="C9ED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2451428" y="7700655"/>
            <a:ext cx="8817157" cy="1101499"/>
          </a:xfrm>
          <a:custGeom>
            <a:avLst/>
            <a:gdLst/>
            <a:ahLst/>
            <a:cxnLst/>
            <a:rect l="l" t="t" r="r" b="b"/>
            <a:pathLst>
              <a:path w="18502035" h="2311400" extrusionOk="0">
                <a:moveTo>
                  <a:pt x="18197235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2006600"/>
                </a:lnTo>
                <a:cubicBezTo>
                  <a:pt x="0" y="2175510"/>
                  <a:pt x="135890" y="2311400"/>
                  <a:pt x="304800" y="2311400"/>
                </a:cubicBezTo>
                <a:lnTo>
                  <a:pt x="18197235" y="2311400"/>
                </a:lnTo>
                <a:cubicBezTo>
                  <a:pt x="18366144" y="2311400"/>
                  <a:pt x="18502035" y="2175510"/>
                  <a:pt x="18502035" y="2006600"/>
                </a:cubicBezTo>
                <a:lnTo>
                  <a:pt x="18502035" y="304800"/>
                </a:lnTo>
                <a:cubicBezTo>
                  <a:pt x="18502035" y="135890"/>
                  <a:pt x="18366144" y="0"/>
                  <a:pt x="18197235" y="0"/>
                </a:cubicBezTo>
                <a:close/>
              </a:path>
            </a:pathLst>
          </a:custGeom>
          <a:solidFill>
            <a:srgbClr val="FFDE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2451428" y="6307939"/>
            <a:ext cx="7778019" cy="945155"/>
          </a:xfrm>
          <a:custGeom>
            <a:avLst/>
            <a:gdLst/>
            <a:ahLst/>
            <a:cxnLst/>
            <a:rect l="l" t="t" r="r" b="b"/>
            <a:pathLst>
              <a:path w="26392411" h="3207104" extrusionOk="0">
                <a:moveTo>
                  <a:pt x="26087611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2902304"/>
                </a:lnTo>
                <a:cubicBezTo>
                  <a:pt x="0" y="3071214"/>
                  <a:pt x="135890" y="3207104"/>
                  <a:pt x="304800" y="3207104"/>
                </a:cubicBezTo>
                <a:lnTo>
                  <a:pt x="26087611" y="3207104"/>
                </a:lnTo>
                <a:cubicBezTo>
                  <a:pt x="26256521" y="3207104"/>
                  <a:pt x="26392411" y="3071214"/>
                  <a:pt x="26392411" y="2902304"/>
                </a:cubicBezTo>
                <a:lnTo>
                  <a:pt x="26392411" y="304800"/>
                </a:lnTo>
                <a:cubicBezTo>
                  <a:pt x="26392411" y="135890"/>
                  <a:pt x="26256521" y="0"/>
                  <a:pt x="26087611" y="0"/>
                </a:cubicBezTo>
                <a:close/>
              </a:path>
            </a:pathLst>
          </a:custGeom>
          <a:solidFill>
            <a:srgbClr val="FAC1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8" name="Google Shape;218;p8"/>
          <p:cNvCxnSpPr/>
          <p:nvPr/>
        </p:nvCxnSpPr>
        <p:spPr>
          <a:xfrm rot="10800000">
            <a:off x="1613384" y="4090322"/>
            <a:ext cx="28187" cy="4199182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9" name="Google Shape;219;p8"/>
          <p:cNvCxnSpPr/>
          <p:nvPr/>
        </p:nvCxnSpPr>
        <p:spPr>
          <a:xfrm>
            <a:off x="1622715" y="4108985"/>
            <a:ext cx="500185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0" name="Google Shape;220;p8"/>
          <p:cNvCxnSpPr/>
          <p:nvPr/>
        </p:nvCxnSpPr>
        <p:spPr>
          <a:xfrm>
            <a:off x="1622715" y="8270455"/>
            <a:ext cx="500185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1" name="Google Shape;221;p8"/>
          <p:cNvCxnSpPr/>
          <p:nvPr/>
        </p:nvCxnSpPr>
        <p:spPr>
          <a:xfrm>
            <a:off x="1622715" y="5432177"/>
            <a:ext cx="500185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2" name="Google Shape;222;p8"/>
          <p:cNvCxnSpPr/>
          <p:nvPr/>
        </p:nvCxnSpPr>
        <p:spPr>
          <a:xfrm>
            <a:off x="1641571" y="6799567"/>
            <a:ext cx="500185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3" name="Google Shape;223;p8"/>
          <p:cNvSpPr/>
          <p:nvPr/>
        </p:nvSpPr>
        <p:spPr>
          <a:xfrm>
            <a:off x="11944860" y="1381801"/>
            <a:ext cx="4924006" cy="8138853"/>
          </a:xfrm>
          <a:custGeom>
            <a:avLst/>
            <a:gdLst/>
            <a:ahLst/>
            <a:cxnLst/>
            <a:rect l="l" t="t" r="r" b="b"/>
            <a:pathLst>
              <a:path w="4924006" h="8138853" extrusionOk="0">
                <a:moveTo>
                  <a:pt x="0" y="0"/>
                </a:moveTo>
                <a:lnTo>
                  <a:pt x="4924006" y="0"/>
                </a:lnTo>
                <a:lnTo>
                  <a:pt x="4924006" y="8138852"/>
                </a:lnTo>
                <a:lnTo>
                  <a:pt x="0" y="8138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2981734" y="773201"/>
            <a:ext cx="740896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Ứng</a:t>
            </a:r>
            <a:r>
              <a:rPr lang="en-US" sz="10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sz="10500" b="1" i="0" u="none" strike="noStrike" cap="none" dirty="0" err="1">
                <a:solidFill>
                  <a:schemeClr val="tx2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dụng</a:t>
            </a:r>
            <a:r>
              <a:rPr lang="en-US" sz="10500" b="1" i="0" u="none" strike="noStrike" cap="none" dirty="0">
                <a:solidFill>
                  <a:schemeClr val="tx2"/>
                </a:solidFill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:</a:t>
            </a:r>
            <a:endParaRPr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2607348" y="3799422"/>
            <a:ext cx="3613696" cy="83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Bộ lọc thư rác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Google Shape;226;p8"/>
          <p:cNvSpPr txBox="1"/>
          <p:nvPr/>
        </p:nvSpPr>
        <p:spPr>
          <a:xfrm>
            <a:off x="2624676" y="5122614"/>
            <a:ext cx="2654508" cy="83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Chatbots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2607348" y="6470954"/>
            <a:ext cx="7195245" cy="83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Trợ lý giọng nói thông minh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8"/>
          <p:cNvSpPr txBox="1"/>
          <p:nvPr/>
        </p:nvSpPr>
        <p:spPr>
          <a:xfrm>
            <a:off x="2797924" y="7945839"/>
            <a:ext cx="8172569" cy="83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Thuật toán truyền thông xã hội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D93B5-8F66-BD5D-1E70-94DFFF7E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20/10/2023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8990EF-6AC7-7F12-7C1F-68AE526E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Nhóm K2S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301FD-0F17-CFB3-B798-2E59456E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  <p:bldP spid="217" grpId="0" animBg="1"/>
      <p:bldP spid="223" grpId="0" animBg="1"/>
      <p:bldP spid="224" grpId="0"/>
    </p:bldLst>
  </p:timing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9c4b97d-9ab5-4353-b5da-6327c6be41a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1A0D06A88EB2469570735424A971A1" ma:contentTypeVersion="9" ma:contentTypeDescription="Create a new document." ma:contentTypeScope="" ma:versionID="2dca07ebfe3c0bbe4fd6a7b3051d8c3f">
  <xsd:schema xmlns:xsd="http://www.w3.org/2001/XMLSchema" xmlns:xs="http://www.w3.org/2001/XMLSchema" xmlns:p="http://schemas.microsoft.com/office/2006/metadata/properties" xmlns:ns3="59c4b97d-9ab5-4353-b5da-6327c6be41a7" xmlns:ns4="cc5eb098-7728-4d0f-9ef0-2fcee45ca2f0" targetNamespace="http://schemas.microsoft.com/office/2006/metadata/properties" ma:root="true" ma:fieldsID="1363f48e00512067d517b9ae87e50240" ns3:_="" ns4:_="">
    <xsd:import namespace="59c4b97d-9ab5-4353-b5da-6327c6be41a7"/>
    <xsd:import namespace="cc5eb098-7728-4d0f-9ef0-2fcee45ca2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c4b97d-9ab5-4353-b5da-6327c6be41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5eb098-7728-4d0f-9ef0-2fcee45ca2f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AE0F13-1630-4078-93C8-5376C8CD78DA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cc5eb098-7728-4d0f-9ef0-2fcee45ca2f0"/>
    <ds:schemaRef ds:uri="http://schemas.microsoft.com/office/2006/documentManagement/types"/>
    <ds:schemaRef ds:uri="59c4b97d-9ab5-4353-b5da-6327c6be41a7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27E635-F11E-40FA-96B5-36FB23D0B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c4b97d-9ab5-4353-b5da-6327c6be41a7"/>
    <ds:schemaRef ds:uri="cc5eb098-7728-4d0f-9ef0-2fcee45ca2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CCA5B5-92D5-423C-A0CF-1DDD6110B3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</TotalTime>
  <Words>2319</Words>
  <Application>Microsoft Office PowerPoint</Application>
  <PresentationFormat>Custom</PresentationFormat>
  <Paragraphs>375</Paragraphs>
  <Slides>34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Verdana</vt:lpstr>
      <vt:lpstr>Palatino Linotype</vt:lpstr>
      <vt:lpstr>Noto Sans Bold</vt:lpstr>
      <vt:lpstr>Arial</vt:lpstr>
      <vt:lpstr>Charmonman</vt:lpstr>
      <vt:lpstr>Calibri</vt:lpstr>
      <vt:lpstr>Noto Sans</vt:lpstr>
      <vt:lpstr>Bebas Neue</vt:lpstr>
      <vt:lpstr>Century Schoolbook</vt:lpstr>
      <vt:lpstr>Times New Roman</vt:lpstr>
      <vt:lpstr>Tahoma</vt:lpstr>
      <vt:lpstr>Wingdings 2</vt:lpstr>
      <vt:lpstr>Baguet Script</vt:lpstr>
      <vt:lpstr>Poppins</vt:lpstr>
      <vt:lpstr>Paytone One</vt:lpstr>
      <vt:lpstr>View</vt:lpstr>
      <vt:lpstr>Trí tuệ nhân tạo</vt:lpstr>
      <vt:lpstr>PowerPoint Presentation</vt:lpstr>
      <vt:lpstr>NỘI DUNG</vt:lpstr>
      <vt:lpstr>I. TỔNG QUAN VỀ AI:</vt:lpstr>
      <vt:lpstr>PowerPoint Presentation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LỊCH SỬ VÀ SỰ PHÁT TRIỂN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Trí tuệ nhân tạo</dc:title>
  <dc:creator>LAPTOP</dc:creator>
  <cp:lastModifiedBy>Veriton4620G</cp:lastModifiedBy>
  <cp:revision>9</cp:revision>
  <dcterms:created xsi:type="dcterms:W3CDTF">2006-08-16T00:00:00Z</dcterms:created>
  <dcterms:modified xsi:type="dcterms:W3CDTF">2023-11-16T09:33:17Z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0x0101004C1A0D06A88EB2469570735424A971A1</vt:lpwstr>
  </property>
</Properties>
</file>